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3" r:id="rId5"/>
    <p:sldId id="265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156802-4968-4E29-BBE1-CA8D13C5C3F7}" v="1" dt="2025-06-12T10:24:05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518" autoAdjust="0"/>
  </p:normalViewPr>
  <p:slideViewPr>
    <p:cSldViewPr snapToGrid="0">
      <p:cViewPr varScale="1">
        <p:scale>
          <a:sx n="80" d="100"/>
          <a:sy n="80" d="100"/>
        </p:scale>
        <p:origin x="17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lian Jahr Oterholt" userId="S::lot@lorenskog.kommune.no::1b1ef415-fc20-4906-8412-c8887bcecd92" providerId="AD" clId="Web-{66F1F4DA-248C-44C5-6CBF-8C690B4A45BB}"/>
    <pc:docChg chg="modSld">
      <pc:chgData name="Lillian Jahr Oterholt" userId="S::lot@lorenskog.kommune.no::1b1ef415-fc20-4906-8412-c8887bcecd92" providerId="AD" clId="Web-{66F1F4DA-248C-44C5-6CBF-8C690B4A45BB}" dt="2025-06-05T13:42:31.499" v="10" actId="20577"/>
      <pc:docMkLst>
        <pc:docMk/>
      </pc:docMkLst>
      <pc:sldChg chg="modSp">
        <pc:chgData name="Lillian Jahr Oterholt" userId="S::lot@lorenskog.kommune.no::1b1ef415-fc20-4906-8412-c8887bcecd92" providerId="AD" clId="Web-{66F1F4DA-248C-44C5-6CBF-8C690B4A45BB}" dt="2025-06-05T13:42:31.499" v="10" actId="20577"/>
        <pc:sldMkLst>
          <pc:docMk/>
          <pc:sldMk cId="1518572015" sldId="263"/>
        </pc:sldMkLst>
        <pc:spChg chg="mod">
          <ac:chgData name="Lillian Jahr Oterholt" userId="S::lot@lorenskog.kommune.no::1b1ef415-fc20-4906-8412-c8887bcecd92" providerId="AD" clId="Web-{66F1F4DA-248C-44C5-6CBF-8C690B4A45BB}" dt="2025-06-05T13:42:15.531" v="8" actId="20577"/>
          <ac:spMkLst>
            <pc:docMk/>
            <pc:sldMk cId="1518572015" sldId="263"/>
            <ac:spMk id="9" creationId="{7427CB19-C826-130F-4467-EA1F9E001855}"/>
          </ac:spMkLst>
        </pc:spChg>
        <pc:spChg chg="mod">
          <ac:chgData name="Lillian Jahr Oterholt" userId="S::lot@lorenskog.kommune.no::1b1ef415-fc20-4906-8412-c8887bcecd92" providerId="AD" clId="Web-{66F1F4DA-248C-44C5-6CBF-8C690B4A45BB}" dt="2025-06-05T13:42:31.499" v="10" actId="20577"/>
          <ac:spMkLst>
            <pc:docMk/>
            <pc:sldMk cId="1518572015" sldId="263"/>
            <ac:spMk id="10" creationId="{816E5D6E-87A8-8668-436C-F4DC3231831C}"/>
          </ac:spMkLst>
        </pc:spChg>
        <pc:picChg chg="mod">
          <ac:chgData name="Lillian Jahr Oterholt" userId="S::lot@lorenskog.kommune.no::1b1ef415-fc20-4906-8412-c8887bcecd92" providerId="AD" clId="Web-{66F1F4DA-248C-44C5-6CBF-8C690B4A45BB}" dt="2025-06-05T13:42:27.359" v="9" actId="1076"/>
          <ac:picMkLst>
            <pc:docMk/>
            <pc:sldMk cId="1518572015" sldId="263"/>
            <ac:picMk id="35" creationId="{2BE376EF-9278-26B4-4939-21CC7F5B243B}"/>
          </ac:picMkLst>
        </pc:picChg>
      </pc:sldChg>
    </pc:docChg>
  </pc:docChgLst>
  <pc:docChgLst>
    <pc:chgData name="Lillian Jahr Oterholt" userId="1b1ef415-fc20-4906-8412-c8887bcecd92" providerId="ADAL" clId="{31156802-4968-4E29-BBE1-CA8D13C5C3F7}"/>
    <pc:docChg chg="modSld">
      <pc:chgData name="Lillian Jahr Oterholt" userId="1b1ef415-fc20-4906-8412-c8887bcecd92" providerId="ADAL" clId="{31156802-4968-4E29-BBE1-CA8D13C5C3F7}" dt="2025-06-12T10:25:08.523" v="153" actId="6549"/>
      <pc:docMkLst>
        <pc:docMk/>
      </pc:docMkLst>
      <pc:sldChg chg="modSp mod modNotesTx">
        <pc:chgData name="Lillian Jahr Oterholt" userId="1b1ef415-fc20-4906-8412-c8887bcecd92" providerId="ADAL" clId="{31156802-4968-4E29-BBE1-CA8D13C5C3F7}" dt="2025-06-12T10:25:08.523" v="153" actId="6549"/>
        <pc:sldMkLst>
          <pc:docMk/>
          <pc:sldMk cId="1518572015" sldId="263"/>
        </pc:sldMkLst>
        <pc:spChg chg="mod">
          <ac:chgData name="Lillian Jahr Oterholt" userId="1b1ef415-fc20-4906-8412-c8887bcecd92" providerId="ADAL" clId="{31156802-4968-4E29-BBE1-CA8D13C5C3F7}" dt="2025-06-05T13:31:36.919" v="8" actId="1076"/>
          <ac:spMkLst>
            <pc:docMk/>
            <pc:sldMk cId="1518572015" sldId="263"/>
            <ac:spMk id="9" creationId="{7427CB19-C826-130F-4467-EA1F9E001855}"/>
          </ac:spMkLst>
        </pc:spChg>
        <pc:spChg chg="mod">
          <ac:chgData name="Lillian Jahr Oterholt" userId="1b1ef415-fc20-4906-8412-c8887bcecd92" providerId="ADAL" clId="{31156802-4968-4E29-BBE1-CA8D13C5C3F7}" dt="2025-06-05T13:31:41.581" v="25" actId="20577"/>
          <ac:spMkLst>
            <pc:docMk/>
            <pc:sldMk cId="1518572015" sldId="263"/>
            <ac:spMk id="10" creationId="{816E5D6E-87A8-8668-436C-F4DC3231831C}"/>
          </ac:spMkLst>
        </pc:spChg>
        <pc:picChg chg="mod">
          <ac:chgData name="Lillian Jahr Oterholt" userId="1b1ef415-fc20-4906-8412-c8887bcecd92" providerId="ADAL" clId="{31156802-4968-4E29-BBE1-CA8D13C5C3F7}" dt="2025-06-05T13:31:44.641" v="26" actId="1076"/>
          <ac:picMkLst>
            <pc:docMk/>
            <pc:sldMk cId="1518572015" sldId="263"/>
            <ac:picMk id="35" creationId="{2BE376EF-9278-26B4-4939-21CC7F5B243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51950-84C1-472F-92F4-33A0DBDAFEEA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107A7-FC62-4199-A104-312925D09A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36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Hjelpespørsmål: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Hvem blir berørt av prosjektet/ arbeidet? Hvem er prosjektet/ planen/ arbeidet til for?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Hvem har kunnskap om temaet, internt og eksternt?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Hvilke offentlige myndigheter eller fagmiljøer har nyttig kunnskap?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Hvem skal bruke eller følge opp arbeidet?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107A7-FC62-4199-A104-312925D09A7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468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513982B-6AEA-4259-876E-EAF94E8B1C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6413"/>
          </a:xfrm>
          <a:custGeom>
            <a:avLst/>
            <a:gdLst>
              <a:gd name="connsiteX0" fmla="*/ 0 w 12192000"/>
              <a:gd name="connsiteY0" fmla="*/ 0 h 6856413"/>
              <a:gd name="connsiteX1" fmla="*/ 12192000 w 12192000"/>
              <a:gd name="connsiteY1" fmla="*/ 0 h 6856413"/>
              <a:gd name="connsiteX2" fmla="*/ 10389051 w 12192000"/>
              <a:gd name="connsiteY2" fmla="*/ 1211277 h 6856413"/>
              <a:gd name="connsiteX3" fmla="*/ 8989862 w 12192000"/>
              <a:gd name="connsiteY3" fmla="*/ 2114021 h 6856413"/>
              <a:gd name="connsiteX4" fmla="*/ 8156950 w 12192000"/>
              <a:gd name="connsiteY4" fmla="*/ 2604119 h 6856413"/>
              <a:gd name="connsiteX5" fmla="*/ 6214336 w 12192000"/>
              <a:gd name="connsiteY5" fmla="*/ 2244799 h 6856413"/>
              <a:gd name="connsiteX6" fmla="*/ 3733377 w 12192000"/>
              <a:gd name="connsiteY6" fmla="*/ 3514481 h 6856413"/>
              <a:gd name="connsiteX7" fmla="*/ 2209758 w 12192000"/>
              <a:gd name="connsiteY7" fmla="*/ 4099805 h 6856413"/>
              <a:gd name="connsiteX8" fmla="*/ 1780 w 12192000"/>
              <a:gd name="connsiteY8" fmla="*/ 3284669 h 6856413"/>
              <a:gd name="connsiteX9" fmla="*/ 1780 w 12192000"/>
              <a:gd name="connsiteY9" fmla="*/ 6856285 h 6856413"/>
              <a:gd name="connsiteX10" fmla="*/ 12192000 w 12192000"/>
              <a:gd name="connsiteY10" fmla="*/ 6856285 h 6856413"/>
              <a:gd name="connsiteX11" fmla="*/ 12192000 w 12192000"/>
              <a:gd name="connsiteY11" fmla="*/ 6856413 h 6856413"/>
              <a:gd name="connsiteX12" fmla="*/ 0 w 12192000"/>
              <a:gd name="connsiteY12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6413">
                <a:moveTo>
                  <a:pt x="0" y="0"/>
                </a:moveTo>
                <a:lnTo>
                  <a:pt x="12192000" y="0"/>
                </a:lnTo>
                <a:cubicBezTo>
                  <a:pt x="11756499" y="410107"/>
                  <a:pt x="11067062" y="1182074"/>
                  <a:pt x="10389051" y="1211277"/>
                </a:cubicBezTo>
                <a:cubicBezTo>
                  <a:pt x="9774526" y="1236671"/>
                  <a:pt x="9422823" y="1352212"/>
                  <a:pt x="8989862" y="2114021"/>
                </a:cubicBezTo>
                <a:cubicBezTo>
                  <a:pt x="8786713" y="2479690"/>
                  <a:pt x="8526428" y="2635861"/>
                  <a:pt x="8156950" y="2604119"/>
                </a:cubicBezTo>
                <a:cubicBezTo>
                  <a:pt x="7787473" y="2572377"/>
                  <a:pt x="7282139" y="2244799"/>
                  <a:pt x="6214336" y="2244799"/>
                </a:cubicBezTo>
                <a:cubicBezTo>
                  <a:pt x="5549023" y="2244799"/>
                  <a:pt x="4944654" y="2421284"/>
                  <a:pt x="3733377" y="3514481"/>
                </a:cubicBezTo>
                <a:cubicBezTo>
                  <a:pt x="3252167" y="3948712"/>
                  <a:pt x="2717631" y="4099805"/>
                  <a:pt x="2209758" y="4099805"/>
                </a:cubicBezTo>
                <a:cubicBezTo>
                  <a:pt x="1063235" y="4099805"/>
                  <a:pt x="1780" y="3284669"/>
                  <a:pt x="1780" y="3284669"/>
                </a:cubicBezTo>
                <a:lnTo>
                  <a:pt x="1780" y="6856285"/>
                </a:lnTo>
                <a:lnTo>
                  <a:pt x="12192000" y="6856285"/>
                </a:lnTo>
                <a:lnTo>
                  <a:pt x="12192000" y="6856413"/>
                </a:lnTo>
                <a:lnTo>
                  <a:pt x="0" y="6856413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på ikonet for å skifte bilde eller trykk Sett inn -&gt; Bilder -&gt; Fra fil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A9474-D26A-4663-9590-375B56E1A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4836160"/>
            <a:ext cx="9144000" cy="176784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nb-NO" noProof="0"/>
              <a:t>Klikk for å redigere tittelstil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1DFCFDD5-C4D1-47DC-9CE6-7107F8044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5610" y="5665788"/>
            <a:ext cx="1841079" cy="6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3A0217-ADAC-43A7-B20B-1CE7909E3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Trykk Sett inn -&gt; Bilder -&gt; Fra fil for å endre eller legge inn bilde</a:t>
            </a:r>
          </a:p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C252FCB-4198-400D-91BA-D57616DB6C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14810" y="5173980"/>
            <a:ext cx="5677189" cy="1687194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8173ED6-D157-4E95-A591-5891045D7F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15712" y="6037389"/>
            <a:ext cx="423864" cy="543075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30EC5EF3-DC18-4719-B157-42E93356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406" y="2146301"/>
            <a:ext cx="5677188" cy="2501900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1481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3A0217-ADAC-43A7-B20B-1CE7909E3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261938" marR="0" lvl="0" indent="-2619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b-NO" noProof="0"/>
              <a:t>Trykk Sett inn -&gt; Bilder -&gt; Fra fil for å endre eller legge inn bilde</a:t>
            </a:r>
          </a:p>
          <a:p>
            <a:endParaRPr lang="en-GB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30EC5EF3-DC18-4719-B157-42E93356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406" y="2146301"/>
            <a:ext cx="5677188" cy="2501900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4138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m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2DBD6CE-A53A-4C58-8E11-D7A29976E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DFCFDD5-C4D1-47DC-9CE6-7107F80447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3282" y="594386"/>
            <a:ext cx="1841079" cy="66833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7629A06-801C-41B2-9171-0FE9378FD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1107" y="647219"/>
            <a:ext cx="8160093" cy="1255722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E5223A-A4D8-4844-94B0-CDEB60C99A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1107" y="2014538"/>
            <a:ext cx="9322143" cy="4126770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eller kapittel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42E9D7-9E73-4E5D-AE25-DD2F84216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F32DF9-5803-41FE-9D91-AC6BE25CD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476" y="2008187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 noProof="0"/>
              <a:t>Klikk for å redigere tittelstil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621D6CF-F271-4549-92BA-EE7C56F383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5610" y="5665788"/>
            <a:ext cx="1841079" cy="6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2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en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C556-01E1-46F0-A622-33752AC7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10515600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A3D0B8A-42A7-408E-AFB0-E3E4B719E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4811" y="5173980"/>
            <a:ext cx="5677189" cy="168402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B505DD3-96CD-4F5C-930F-D599BDC65C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5712" y="6037388"/>
            <a:ext cx="423864" cy="5430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D42C8-C1C2-4A5E-BDA7-0CBADCD56A9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79500" y="2220048"/>
            <a:ext cx="10515600" cy="244737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4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B7B4246-C333-44EF-8645-28D2DA1B95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5713" y="6037388"/>
            <a:ext cx="423863" cy="5430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A575C6-2A99-405E-9094-01AB0339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10515600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FF5A577-4093-4314-B9EE-472C40B0D18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79500" y="2220048"/>
            <a:ext cx="10515600" cy="3249609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0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to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A3D0B8A-42A7-408E-AFB0-E3E4B719E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4811" y="5173980"/>
            <a:ext cx="5677189" cy="168402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B505DD3-96CD-4F5C-930F-D599BDC65C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5712" y="6037388"/>
            <a:ext cx="423864" cy="543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7EE76-B15E-4753-A974-AE013B9CEF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79502" y="2220045"/>
            <a:ext cx="4828319" cy="324961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B7F2B-9E60-4CF9-AD73-6D076355D03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220045"/>
            <a:ext cx="5499100" cy="324961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D5C412-C24C-4F89-ADA3-650872E5C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10515600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5890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punktliste og bølg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C367478-5431-4866-A6C7-9349560391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68722" y="-4763"/>
            <a:ext cx="5723278" cy="6861176"/>
          </a:xfrm>
          <a:custGeom>
            <a:avLst/>
            <a:gdLst>
              <a:gd name="connsiteX0" fmla="*/ 1161927 w 5723278"/>
              <a:gd name="connsiteY0" fmla="*/ 0 h 6861176"/>
              <a:gd name="connsiteX1" fmla="*/ 5723278 w 5723278"/>
              <a:gd name="connsiteY1" fmla="*/ 0 h 6861176"/>
              <a:gd name="connsiteX2" fmla="*/ 5723278 w 5723278"/>
              <a:gd name="connsiteY2" fmla="*/ 6861176 h 6861176"/>
              <a:gd name="connsiteX3" fmla="*/ 262138 w 5723278"/>
              <a:gd name="connsiteY3" fmla="*/ 6861176 h 6861176"/>
              <a:gd name="connsiteX4" fmla="*/ 198949 w 5723278"/>
              <a:gd name="connsiteY4" fmla="*/ 6652943 h 6861176"/>
              <a:gd name="connsiteX5" fmla="*/ 168564 w 5723278"/>
              <a:gd name="connsiteY5" fmla="*/ 4349949 h 6861176"/>
              <a:gd name="connsiteX6" fmla="*/ 1336635 w 5723278"/>
              <a:gd name="connsiteY6" fmla="*/ 2068462 h 6861176"/>
              <a:gd name="connsiteX7" fmla="*/ 1627699 w 5723278"/>
              <a:gd name="connsiteY7" fmla="*/ 1136801 h 6861176"/>
              <a:gd name="connsiteX8" fmla="*/ 1263593 w 5723278"/>
              <a:gd name="connsiteY8" fmla="*/ 112081 h 686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3278" h="6861176">
                <a:moveTo>
                  <a:pt x="1161927" y="0"/>
                </a:moveTo>
                <a:lnTo>
                  <a:pt x="5723278" y="0"/>
                </a:lnTo>
                <a:lnTo>
                  <a:pt x="5723278" y="6861176"/>
                </a:lnTo>
                <a:lnTo>
                  <a:pt x="262138" y="6861176"/>
                </a:lnTo>
                <a:lnTo>
                  <a:pt x="198949" y="6652943"/>
                </a:lnTo>
                <a:cubicBezTo>
                  <a:pt x="-94925" y="5630159"/>
                  <a:pt x="-26856" y="4993405"/>
                  <a:pt x="168564" y="4349949"/>
                </a:cubicBezTo>
                <a:cubicBezTo>
                  <a:pt x="533348" y="3146290"/>
                  <a:pt x="1121832" y="2407825"/>
                  <a:pt x="1336635" y="2068462"/>
                </a:cubicBezTo>
                <a:cubicBezTo>
                  <a:pt x="1551438" y="1730369"/>
                  <a:pt x="1622615" y="1535903"/>
                  <a:pt x="1627699" y="1136801"/>
                </a:cubicBezTo>
                <a:cubicBezTo>
                  <a:pt x="1632149" y="788700"/>
                  <a:pt x="1490628" y="392915"/>
                  <a:pt x="1263593" y="112081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 noProof="0"/>
              <a:t>Klikk på ikonet for å skifte bilde eller trykk Sett inn -&gt; Bilder -&gt; Fra fil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FF3C65-F0BE-47BF-A162-A2DA2CD9485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077704" y="2220045"/>
            <a:ext cx="5181600" cy="394263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669A33-C653-4A27-95B1-B78CFF0C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5941059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6367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punktliste og lang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A1492D0-1B9C-4BAE-92EC-07665C386F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96200" y="0"/>
            <a:ext cx="4495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/>
              <a:t>Klikk på ikonet for å skifte bilde eller trykk Sett inn -&gt; Bilder -&gt; Fra fil </a:t>
            </a:r>
          </a:p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DB4191-AE80-4391-B99B-E1A67F45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5920739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D76C7F-65DC-456B-84B2-57E6BD87532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077704" y="2220045"/>
            <a:ext cx="5181600" cy="394263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6283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punktliste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E437639-6CF0-42DE-B518-73BD72789C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62624" y="2220045"/>
            <a:ext cx="5762625" cy="39426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/>
              <a:t>Klikk på ikonet for å skifte bilde eller trykk Sett inn -&gt; Bilder -&gt; Fra fil </a:t>
            </a:r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1B978-9D2D-4616-B2B6-40523E64D7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5714" y="6037388"/>
            <a:ext cx="423863" cy="54307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57CD1C-5906-421F-909C-C9B7504F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5941059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3103FB-7785-4BF2-B284-8D12B8130B2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077704" y="2220045"/>
            <a:ext cx="4503946" cy="394263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954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42B55-8A53-49BD-A14A-A53DD044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241" y="79946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F00F3-9CE0-4E71-A340-7A62D9616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8189" y="2629432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edit</a:t>
            </a:r>
            <a:r>
              <a:rPr lang="nb-NO" noProof="0"/>
              <a:t> Master </a:t>
            </a:r>
            <a:r>
              <a:rPr lang="nb-NO" noProof="0" err="1"/>
              <a:t>text</a:t>
            </a:r>
            <a:r>
              <a:rPr lang="nb-NO" noProof="0"/>
              <a:t> styles</a:t>
            </a:r>
          </a:p>
          <a:p>
            <a:pPr lvl="0"/>
            <a:r>
              <a:rPr lang="nb-NO" noProof="0" err="1"/>
              <a:t>Vsvs</a:t>
            </a:r>
            <a:endParaRPr lang="nb-NO" noProof="0"/>
          </a:p>
          <a:p>
            <a:pPr lvl="0"/>
            <a:r>
              <a:rPr lang="nb-NO" noProof="0" err="1"/>
              <a:t>vsvsvsvs</a:t>
            </a:r>
            <a:endParaRPr lang="nb-NO" noProof="0"/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840A8-3D98-4F20-8A16-FF37E4FD3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B70F-67A0-4513-90FF-B3FD4DCAC31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B11D1-C546-4B9F-844A-F0AB83D80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527F6-D9BB-445E-90E9-1747ED215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B3125-B884-4212-8781-3EED52A7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5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51" r:id="rId4"/>
    <p:sldLayoutId id="2147483660" r:id="rId5"/>
    <p:sldLayoutId id="2147483661" r:id="rId6"/>
    <p:sldLayoutId id="2147483652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800" indent="-284400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6000" indent="-284400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13200" indent="-284400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irkel, skjermbilde, design&#10;&#10;KI-generert innhold kan være feil.">
            <a:extLst>
              <a:ext uri="{FF2B5EF4-FFF2-40B4-BE49-F238E27FC236}">
                <a16:creationId xmlns:a16="http://schemas.microsoft.com/office/drawing/2014/main" id="{E55E1857-DE6B-05FF-8A9E-8EA48A1F48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7427CB19-C826-130F-4467-EA1F9E001855}"/>
              </a:ext>
            </a:extLst>
          </p:cNvPr>
          <p:cNvSpPr txBox="1"/>
          <p:nvPr/>
        </p:nvSpPr>
        <p:spPr>
          <a:xfrm>
            <a:off x="8149576" y="1007894"/>
            <a:ext cx="1611086" cy="26161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nb-NO" sz="1100">
                <a:solidFill>
                  <a:schemeClr val="accent4">
                    <a:lumMod val="50000"/>
                  </a:schemeClr>
                </a:solidFill>
              </a:rPr>
              <a:t>Fyll inn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16E5D6E-87A8-8668-436C-F4DC3231831C}"/>
              </a:ext>
            </a:extLst>
          </p:cNvPr>
          <p:cNvSpPr txBox="1"/>
          <p:nvPr/>
        </p:nvSpPr>
        <p:spPr>
          <a:xfrm>
            <a:off x="2420914" y="6131763"/>
            <a:ext cx="384344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>
                <a:solidFill>
                  <a:schemeClr val="bg1"/>
                </a:solidFill>
              </a:rPr>
              <a:t>..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0D1D333-5FF9-F5B9-D895-FB08685C49B8}"/>
              </a:ext>
            </a:extLst>
          </p:cNvPr>
          <p:cNvSpPr txBox="1"/>
          <p:nvPr/>
        </p:nvSpPr>
        <p:spPr>
          <a:xfrm>
            <a:off x="8149791" y="1339683"/>
            <a:ext cx="1611086" cy="26161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b-NO" sz="11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BB3858A-EBA8-DDCE-3AD5-FF1F8F1081CE}"/>
              </a:ext>
            </a:extLst>
          </p:cNvPr>
          <p:cNvSpPr txBox="1"/>
          <p:nvPr/>
        </p:nvSpPr>
        <p:spPr>
          <a:xfrm>
            <a:off x="8149791" y="1661719"/>
            <a:ext cx="1611086" cy="26161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b-NO" sz="11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DE63CC1-C66A-3CC6-38F5-5FA5C4A214F5}"/>
              </a:ext>
            </a:extLst>
          </p:cNvPr>
          <p:cNvSpPr txBox="1"/>
          <p:nvPr/>
        </p:nvSpPr>
        <p:spPr>
          <a:xfrm>
            <a:off x="8149791" y="1983755"/>
            <a:ext cx="1611086" cy="26161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b-NO" sz="11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2348B15-69CE-11A5-C3C4-90A3B5002168}"/>
              </a:ext>
            </a:extLst>
          </p:cNvPr>
          <p:cNvSpPr txBox="1"/>
          <p:nvPr/>
        </p:nvSpPr>
        <p:spPr>
          <a:xfrm>
            <a:off x="8149791" y="2305791"/>
            <a:ext cx="1611086" cy="26161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b-NO" sz="11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F4B234BF-D881-5C1B-C894-767E36633F18}"/>
              </a:ext>
            </a:extLst>
          </p:cNvPr>
          <p:cNvSpPr txBox="1"/>
          <p:nvPr/>
        </p:nvSpPr>
        <p:spPr>
          <a:xfrm>
            <a:off x="8149791" y="2627827"/>
            <a:ext cx="1611086" cy="26161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b-NO" sz="11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614BD8D-FA39-0264-4313-C4113899C9F8}"/>
              </a:ext>
            </a:extLst>
          </p:cNvPr>
          <p:cNvSpPr txBox="1"/>
          <p:nvPr/>
        </p:nvSpPr>
        <p:spPr>
          <a:xfrm>
            <a:off x="8149791" y="2949863"/>
            <a:ext cx="1611086" cy="26161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b-NO" sz="11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C358C374-2022-EA00-066D-2DE09CF30EE7}"/>
              </a:ext>
            </a:extLst>
          </p:cNvPr>
          <p:cNvSpPr txBox="1"/>
          <p:nvPr/>
        </p:nvSpPr>
        <p:spPr>
          <a:xfrm>
            <a:off x="8149791" y="3271899"/>
            <a:ext cx="1611086" cy="26161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b-NO" sz="11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06EF2349-048F-5A9C-95A3-D1C2E00DFEEA}"/>
              </a:ext>
            </a:extLst>
          </p:cNvPr>
          <p:cNvSpPr txBox="1"/>
          <p:nvPr/>
        </p:nvSpPr>
        <p:spPr>
          <a:xfrm>
            <a:off x="8149791" y="3593934"/>
            <a:ext cx="1611086" cy="26161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b-NO" sz="11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365EEDAE-0EF4-5C0D-CAC2-C6117CF414F1}"/>
              </a:ext>
            </a:extLst>
          </p:cNvPr>
          <p:cNvSpPr txBox="1"/>
          <p:nvPr/>
        </p:nvSpPr>
        <p:spPr>
          <a:xfrm>
            <a:off x="9889526" y="1017647"/>
            <a:ext cx="1611086" cy="26161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100">
                <a:solidFill>
                  <a:schemeClr val="accent4">
                    <a:lumMod val="50000"/>
                  </a:schemeClr>
                </a:solidFill>
              </a:rPr>
              <a:t>Fyll inn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36DE2E45-FDB4-BDFB-5A6B-684949704D76}"/>
              </a:ext>
            </a:extLst>
          </p:cNvPr>
          <p:cNvSpPr txBox="1"/>
          <p:nvPr/>
        </p:nvSpPr>
        <p:spPr>
          <a:xfrm>
            <a:off x="9889526" y="1339683"/>
            <a:ext cx="1611086" cy="26161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b-NO" sz="11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B4E3D4A4-E2E0-0A09-60EE-C2EEFD065412}"/>
              </a:ext>
            </a:extLst>
          </p:cNvPr>
          <p:cNvSpPr txBox="1"/>
          <p:nvPr/>
        </p:nvSpPr>
        <p:spPr>
          <a:xfrm>
            <a:off x="9889526" y="1661719"/>
            <a:ext cx="1611086" cy="26161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b-NO" sz="11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F30BBEBD-1977-BC6B-F834-9551DD5FB40F}"/>
              </a:ext>
            </a:extLst>
          </p:cNvPr>
          <p:cNvSpPr txBox="1"/>
          <p:nvPr/>
        </p:nvSpPr>
        <p:spPr>
          <a:xfrm>
            <a:off x="9889526" y="1983755"/>
            <a:ext cx="1611086" cy="26161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b-NO" sz="11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4E5EB483-D7CE-E8EC-1F93-8EF666A33129}"/>
              </a:ext>
            </a:extLst>
          </p:cNvPr>
          <p:cNvSpPr txBox="1"/>
          <p:nvPr/>
        </p:nvSpPr>
        <p:spPr>
          <a:xfrm>
            <a:off x="9889526" y="2305791"/>
            <a:ext cx="1611086" cy="26161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b-NO" sz="11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0D79F1CB-076F-8577-C9BB-4572DEE849C9}"/>
              </a:ext>
            </a:extLst>
          </p:cNvPr>
          <p:cNvSpPr txBox="1"/>
          <p:nvPr/>
        </p:nvSpPr>
        <p:spPr>
          <a:xfrm>
            <a:off x="9889526" y="2627827"/>
            <a:ext cx="1611086" cy="26161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b-NO" sz="11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6F972A37-999B-025A-5AC7-88503FC99615}"/>
              </a:ext>
            </a:extLst>
          </p:cNvPr>
          <p:cNvSpPr txBox="1"/>
          <p:nvPr/>
        </p:nvSpPr>
        <p:spPr>
          <a:xfrm>
            <a:off x="9889526" y="2949863"/>
            <a:ext cx="1611086" cy="26161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b-NO" sz="11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D75716F-1154-2C60-CD07-C8CA77C21960}"/>
              </a:ext>
            </a:extLst>
          </p:cNvPr>
          <p:cNvSpPr txBox="1"/>
          <p:nvPr/>
        </p:nvSpPr>
        <p:spPr>
          <a:xfrm>
            <a:off x="9889526" y="3271899"/>
            <a:ext cx="1611086" cy="26161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b-NO" sz="11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DDE9D0FE-5648-1ED5-39A2-88C7045D41C6}"/>
              </a:ext>
            </a:extLst>
          </p:cNvPr>
          <p:cNvSpPr txBox="1"/>
          <p:nvPr/>
        </p:nvSpPr>
        <p:spPr>
          <a:xfrm>
            <a:off x="9889526" y="3593934"/>
            <a:ext cx="1611086" cy="26161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b-NO" sz="110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5" name="Bilde 34" descr="Et bilde som inneholder symbol, sirkel, Grafikk, logo&#10;&#10;KI-generert innhold kan være feil.">
            <a:extLst>
              <a:ext uri="{FF2B5EF4-FFF2-40B4-BE49-F238E27FC236}">
                <a16:creationId xmlns:a16="http://schemas.microsoft.com/office/drawing/2014/main" id="{2BE376EF-9278-26B4-4939-21CC7F5B2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22" y="6224471"/>
            <a:ext cx="502183" cy="485896"/>
          </a:xfrm>
          <a:prstGeom prst="rect">
            <a:avLst/>
          </a:prstGeom>
        </p:spPr>
      </p:pic>
      <p:pic>
        <p:nvPicPr>
          <p:cNvPr id="36" name="Bilde 35" descr="Et bilde som inneholder symbol, sirkel, Grafikk, logo&#10;&#10;KI-generert innhold kan være feil.">
            <a:extLst>
              <a:ext uri="{FF2B5EF4-FFF2-40B4-BE49-F238E27FC236}">
                <a16:creationId xmlns:a16="http://schemas.microsoft.com/office/drawing/2014/main" id="{217C8471-709D-7B4A-8A96-7D2A94857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180" y="6222947"/>
            <a:ext cx="502183" cy="485896"/>
          </a:xfrm>
          <a:prstGeom prst="rect">
            <a:avLst/>
          </a:prstGeom>
        </p:spPr>
      </p:pic>
      <p:pic>
        <p:nvPicPr>
          <p:cNvPr id="37" name="Bilde 36" descr="Et bilde som inneholder symbol, sirkel, Grafikk, logo&#10;&#10;KI-generert innhold kan være feil.">
            <a:extLst>
              <a:ext uri="{FF2B5EF4-FFF2-40B4-BE49-F238E27FC236}">
                <a16:creationId xmlns:a16="http://schemas.microsoft.com/office/drawing/2014/main" id="{026B7EFA-C0CA-8E8F-C335-48F895AB7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750" y="6222947"/>
            <a:ext cx="502183" cy="485896"/>
          </a:xfrm>
          <a:prstGeom prst="rect">
            <a:avLst/>
          </a:prstGeom>
        </p:spPr>
      </p:pic>
      <p:pic>
        <p:nvPicPr>
          <p:cNvPr id="38" name="Bilde 37" descr="Et bilde som inneholder symbol, sirkel, Grafikk, logo&#10;&#10;KI-generert innhold kan være feil.">
            <a:extLst>
              <a:ext uri="{FF2B5EF4-FFF2-40B4-BE49-F238E27FC236}">
                <a16:creationId xmlns:a16="http://schemas.microsoft.com/office/drawing/2014/main" id="{38437773-C8CE-5304-0AB4-DC9636BB4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321" y="6222947"/>
            <a:ext cx="502183" cy="4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7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e 27">
            <a:extLst>
              <a:ext uri="{FF2B5EF4-FFF2-40B4-BE49-F238E27FC236}">
                <a16:creationId xmlns:a16="http://schemas.microsoft.com/office/drawing/2014/main" id="{41DA5875-A27C-9C01-CFD2-C56D1B3DE6D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Bilde 3" descr="Et bilde som inneholder tekst, sirkel, skjermbilde, design&#10;&#10;KI-generert innhold kan være feil.">
              <a:extLst>
                <a:ext uri="{FF2B5EF4-FFF2-40B4-BE49-F238E27FC236}">
                  <a16:creationId xmlns:a16="http://schemas.microsoft.com/office/drawing/2014/main" id="{5AD11D21-B635-D589-4CF1-5FEDAE6DF55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21C09ABB-3A70-3A22-3FA6-AF13D716284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67322" y="2148760"/>
              <a:ext cx="1611086" cy="261610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b-NO" sz="1100">
                  <a:solidFill>
                    <a:schemeClr val="accent4">
                      <a:lumMod val="50000"/>
                    </a:schemeClr>
                  </a:solidFill>
                </a:rPr>
                <a:t>Organisasjon 1</a:t>
              </a:r>
            </a:p>
          </p:txBody>
        </p:sp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1BCC8B28-D567-0717-167C-CD45BBFFE84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20914" y="6131763"/>
              <a:ext cx="3843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>
                  <a:solidFill>
                    <a:schemeClr val="bg1"/>
                  </a:solidFill>
                </a:rPr>
                <a:t>Her skriver du inn fokusspørsmålet ditt.</a:t>
              </a:r>
            </a:p>
          </p:txBody>
        </p:sp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45EA3F07-33A7-0FE4-1103-14B922CDE73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72673" y="4349920"/>
              <a:ext cx="1611086" cy="261610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b-NO" sz="1100">
                  <a:solidFill>
                    <a:schemeClr val="accent4">
                      <a:lumMod val="50000"/>
                    </a:schemeClr>
                  </a:solidFill>
                </a:rPr>
                <a:t>Navn 2</a:t>
              </a:r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3AB6CEC6-2D1D-A7D0-908A-698CDCCD87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15371" y="1056649"/>
              <a:ext cx="1611086" cy="261610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b-NO" sz="1100">
                  <a:solidFill>
                    <a:schemeClr val="accent4">
                      <a:lumMod val="50000"/>
                    </a:schemeClr>
                  </a:solidFill>
                </a:rPr>
                <a:t>Navn 3</a:t>
              </a:r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963BAA63-DCDF-E968-F7DB-DCF01D6D33B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49791" y="1983755"/>
              <a:ext cx="1611086" cy="261610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nb-NO" sz="11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54858EB0-C33E-B387-9088-54E8AB5548B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49791" y="2305791"/>
              <a:ext cx="1611086" cy="261610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nb-NO" sz="11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EDB60B4D-52F7-2AE3-C0A9-B920A5EAEF6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49791" y="2627827"/>
              <a:ext cx="1611086" cy="261610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nb-NO" sz="11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E19DEA20-6382-5118-5061-BC40F661433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49791" y="2949863"/>
              <a:ext cx="1611086" cy="261610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nb-NO" sz="11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0D33B4DD-E674-98C3-A5A9-C5F5D90982C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49791" y="3271899"/>
              <a:ext cx="1611086" cy="261610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nb-NO" sz="11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03880C51-42E2-5C57-3DA8-9566415B619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49791" y="3593934"/>
              <a:ext cx="1611086" cy="261610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nb-NO" sz="11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FB14A16D-C6F5-2E89-0656-2C818B66FD4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9526" y="1017647"/>
              <a:ext cx="1611086" cy="261610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b-NO" sz="1100">
                  <a:solidFill>
                    <a:schemeClr val="accent4">
                      <a:lumMod val="50000"/>
                    </a:schemeClr>
                  </a:solidFill>
                </a:rPr>
                <a:t>Fyll inn</a:t>
              </a:r>
            </a:p>
          </p:txBody>
        </p:sp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7E4E32E5-D70A-62C1-235D-EFCC12B6B0F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9526" y="1339683"/>
              <a:ext cx="1611086" cy="261610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nb-NO" sz="11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B537668F-2D19-57A9-F169-041971BE218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9526" y="1661719"/>
              <a:ext cx="1611086" cy="261610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nb-NO" sz="11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8" name="TekstSylinder 17">
              <a:extLst>
                <a:ext uri="{FF2B5EF4-FFF2-40B4-BE49-F238E27FC236}">
                  <a16:creationId xmlns:a16="http://schemas.microsoft.com/office/drawing/2014/main" id="{C5CBBB0D-02EA-905A-07C9-F30CBA0D574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9526" y="1983755"/>
              <a:ext cx="1611086" cy="261610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nb-NO" sz="11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773FBB70-6396-8046-D06F-5B20AEAAF48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9526" y="2305791"/>
              <a:ext cx="1611086" cy="261610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nb-NO" sz="11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7BF79FDA-4750-9DBA-D7D3-A8E47588092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9526" y="2627827"/>
              <a:ext cx="1611086" cy="261610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nb-NO" sz="11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1" name="TekstSylinder 20">
              <a:extLst>
                <a:ext uri="{FF2B5EF4-FFF2-40B4-BE49-F238E27FC236}">
                  <a16:creationId xmlns:a16="http://schemas.microsoft.com/office/drawing/2014/main" id="{D1A962BD-3F35-1716-C5A1-E5A7DF35A2E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9526" y="2949863"/>
              <a:ext cx="1611086" cy="261610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nb-NO" sz="11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2" name="TekstSylinder 21">
              <a:extLst>
                <a:ext uri="{FF2B5EF4-FFF2-40B4-BE49-F238E27FC236}">
                  <a16:creationId xmlns:a16="http://schemas.microsoft.com/office/drawing/2014/main" id="{6BCD11F3-F675-8E1D-6C45-FA34CA9A707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9526" y="3271899"/>
              <a:ext cx="1611086" cy="261610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nb-NO" sz="11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D0133636-26A1-B5B8-FEF2-AC3E078D29C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9526" y="3593934"/>
              <a:ext cx="1611086" cy="261610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nb-NO" sz="11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24" name="Bilde 23" descr="Et bilde som inneholder symbol, sirkel, Grafikk, logo&#10;&#10;KI-generert innhold kan være feil.">
              <a:extLst>
                <a:ext uri="{FF2B5EF4-FFF2-40B4-BE49-F238E27FC236}">
                  <a16:creationId xmlns:a16="http://schemas.microsoft.com/office/drawing/2014/main" id="{986F960D-D177-5626-6D58-15F3433A24D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225" y="2036617"/>
              <a:ext cx="502183" cy="485896"/>
            </a:xfrm>
            <a:prstGeom prst="rect">
              <a:avLst/>
            </a:prstGeom>
          </p:spPr>
        </p:pic>
        <p:pic>
          <p:nvPicPr>
            <p:cNvPr id="25" name="Bilde 24" descr="Et bilde som inneholder symbol, sirkel, Grafikk, logo&#10;&#10;KI-generert innhold kan være feil.">
              <a:extLst>
                <a:ext uri="{FF2B5EF4-FFF2-40B4-BE49-F238E27FC236}">
                  <a16:creationId xmlns:a16="http://schemas.microsoft.com/office/drawing/2014/main" id="{F20F0386-8A2E-90B2-03B6-15E88CAD0A8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180" y="6222947"/>
              <a:ext cx="502183" cy="485896"/>
            </a:xfrm>
            <a:prstGeom prst="rect">
              <a:avLst/>
            </a:prstGeom>
          </p:spPr>
        </p:pic>
        <p:pic>
          <p:nvPicPr>
            <p:cNvPr id="26" name="Bilde 25" descr="Et bilde som inneholder symbol, sirkel, Grafikk, logo&#10;&#10;KI-generert innhold kan være feil.">
              <a:extLst>
                <a:ext uri="{FF2B5EF4-FFF2-40B4-BE49-F238E27FC236}">
                  <a16:creationId xmlns:a16="http://schemas.microsoft.com/office/drawing/2014/main" id="{0CAF7C7F-CE61-2EA2-FC7A-E6C46A35215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4750" y="6222947"/>
              <a:ext cx="502183" cy="485896"/>
            </a:xfrm>
            <a:prstGeom prst="rect">
              <a:avLst/>
            </a:prstGeom>
          </p:spPr>
        </p:pic>
        <p:pic>
          <p:nvPicPr>
            <p:cNvPr id="27" name="Bilde 26" descr="Et bilde som inneholder symbol, sirkel, Grafikk, logo&#10;&#10;KI-generert innhold kan være feil.">
              <a:extLst>
                <a:ext uri="{FF2B5EF4-FFF2-40B4-BE49-F238E27FC236}">
                  <a16:creationId xmlns:a16="http://schemas.microsoft.com/office/drawing/2014/main" id="{23B130BD-6283-718B-8B9B-2B5D2CE6474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9321" y="6222947"/>
              <a:ext cx="502183" cy="485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2612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ørenskog">
      <a:dk1>
        <a:sysClr val="windowText" lastClr="000000"/>
      </a:dk1>
      <a:lt1>
        <a:sysClr val="window" lastClr="FFFFFF"/>
      </a:lt1>
      <a:dk2>
        <a:srgbClr val="004D42"/>
      </a:dk2>
      <a:lt2>
        <a:srgbClr val="80B24F"/>
      </a:lt2>
      <a:accent1>
        <a:srgbClr val="3F8C7B"/>
      </a:accent1>
      <a:accent2>
        <a:srgbClr val="009640"/>
      </a:accent2>
      <a:accent3>
        <a:srgbClr val="1C7390"/>
      </a:accent3>
      <a:accent4>
        <a:srgbClr val="B70B63"/>
      </a:accent4>
      <a:accent5>
        <a:srgbClr val="C0371D"/>
      </a:accent5>
      <a:accent6>
        <a:srgbClr val="E09B2A"/>
      </a:accent6>
      <a:hlink>
        <a:srgbClr val="0563C1"/>
      </a:hlink>
      <a:folHlink>
        <a:srgbClr val="954F72"/>
      </a:folHlink>
    </a:clrScheme>
    <a:fontScheme name="Custom 4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tørkartlegging" id="{75D686B6-2C89-B34D-9236-C98F62AC5976}" vid="{3EF164E7-238A-084B-8459-D9E8055C4E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9FC75F2FB21149BCFFBAEF739B4F34" ma:contentTypeVersion="20" ma:contentTypeDescription="Opprett et nytt dokument." ma:contentTypeScope="" ma:versionID="9d464abef9ffb971e1b545fa1aa8cf24">
  <xsd:schema xmlns:xsd="http://www.w3.org/2001/XMLSchema" xmlns:xs="http://www.w3.org/2001/XMLSchema" xmlns:p="http://schemas.microsoft.com/office/2006/metadata/properties" xmlns:ns2="b7e9eb70-d4d9-49d3-b6b5-a111252db9dd" xmlns:ns3="4adeecfd-dc01-4a13-8a15-ec31c2fdb447" targetNamespace="http://schemas.microsoft.com/office/2006/metadata/properties" ma:root="true" ma:fieldsID="5ccfd100962b107e824dc1378dc15f4d" ns2:_="" ns3:_="">
    <xsd:import namespace="b7e9eb70-d4d9-49d3-b6b5-a111252db9dd"/>
    <xsd:import namespace="4adeecfd-dc01-4a13-8a15-ec31c2fdb4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Kommenta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9eb70-d4d9-49d3-b6b5-a111252db9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Kommentar" ma:index="21" nillable="true" ma:displayName="Kommentar" ma:format="Dropdown" ma:internalName="Kommentar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b11e50e7-da05-47c5-86ac-738b8efbdd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eecfd-dc01-4a13-8a15-ec31c2fdb4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9fba22b-ecfe-483f-b400-8bb21957ebbb}" ma:internalName="TaxCatchAll" ma:showField="CatchAllData" ma:web="4adeecfd-dc01-4a13-8a15-ec31c2fdb4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e9eb70-d4d9-49d3-b6b5-a111252db9dd">
      <Terms xmlns="http://schemas.microsoft.com/office/infopath/2007/PartnerControls"/>
    </lcf76f155ced4ddcb4097134ff3c332f>
    <TaxCatchAll xmlns="4adeecfd-dc01-4a13-8a15-ec31c2fdb447" xsi:nil="true"/>
    <Kommentar xmlns="b7e9eb70-d4d9-49d3-b6b5-a111252db9d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AB6F05-CDC8-4EBF-B421-625AD6FB96F4}">
  <ds:schemaRefs>
    <ds:schemaRef ds:uri="4adeecfd-dc01-4a13-8a15-ec31c2fdb447"/>
    <ds:schemaRef ds:uri="b7e9eb70-d4d9-49d3-b6b5-a111252db9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39CB46E-3CD8-48D2-B93E-F6ECC5163511}">
  <ds:schemaRefs>
    <ds:schemaRef ds:uri="3b00a67f-9791-437e-b702-303a706ea042"/>
    <ds:schemaRef ds:uri="4adeecfd-dc01-4a13-8a15-ec31c2fdb447"/>
    <ds:schemaRef ds:uri="b7e9eb70-d4d9-49d3-b6b5-a111252db9d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D2439CC-9ADC-4724-BAFF-4C21125FA9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Aktørkartlegging_MAL_LK_25 (3)</Template>
  <TotalTime>0</TotalTime>
  <Words>68</Words>
  <Application>Microsoft Office PowerPoint</Application>
  <PresentationFormat>Widescreen</PresentationFormat>
  <Paragraphs>14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5" baseType="lpstr">
      <vt:lpstr>Aptos</vt:lpstr>
      <vt:lpstr>Arial</vt:lpstr>
      <vt:lpstr>Office-tema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Lillian Jahr Oterholt</dc:creator>
  <cp:lastModifiedBy>Lillian Jahr Oterholt</cp:lastModifiedBy>
  <cp:revision>1</cp:revision>
  <dcterms:created xsi:type="dcterms:W3CDTF">2025-06-05T13:29:06Z</dcterms:created>
  <dcterms:modified xsi:type="dcterms:W3CDTF">2025-06-12T10:25:15Z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0x0101003B9FC75F2FB21149BCFFBAEF739B4F34</vt:lpwstr>
  </property>
  <property fmtid="{D5CDD505-2E9C-101B-9397-08002B2CF9AE}" pid="3" name="MediaServiceImageTags">
    <vt:lpwstr/>
  </property>
</Properties>
</file>