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6" r:id="rId5"/>
    <p:sldId id="3539" r:id="rId6"/>
    <p:sldId id="1796" r:id="rId7"/>
    <p:sldId id="1797" r:id="rId8"/>
    <p:sldId id="1798" r:id="rId9"/>
    <p:sldId id="1799" r:id="rId10"/>
    <p:sldId id="1800" r:id="rId11"/>
    <p:sldId id="1805" r:id="rId12"/>
    <p:sldId id="1801" r:id="rId13"/>
    <p:sldId id="1802" r:id="rId14"/>
    <p:sldId id="1803" r:id="rId15"/>
    <p:sldId id="3485" r:id="rId16"/>
  </p:sldIdLst>
  <p:sldSz cx="12192000" cy="6858000"/>
  <p:notesSz cx="9942513" cy="68103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34"/>
    <a:srgbClr val="FFCC00"/>
    <a:srgbClr val="836C00"/>
    <a:srgbClr val="5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C7FC7-AB28-478C-9F9A-3EAB1F48FA5F}" v="17" dt="2025-04-07T16:28:2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95" autoAdjust="0"/>
  </p:normalViewPr>
  <p:slideViewPr>
    <p:cSldViewPr snapToGrid="0">
      <p:cViewPr varScale="1">
        <p:scale>
          <a:sx n="71" d="100"/>
          <a:sy n="71" d="100"/>
        </p:scale>
        <p:origin x="20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Jahr Oterholt" userId="1b1ef415-fc20-4906-8412-c8887bcecd92" providerId="ADAL" clId="{C0EC7FC7-AB28-478C-9F9A-3EAB1F48FA5F}"/>
    <pc:docChg chg="undo custSel addSld delSld modSld">
      <pc:chgData name="Lillian Jahr Oterholt" userId="1b1ef415-fc20-4906-8412-c8887bcecd92" providerId="ADAL" clId="{C0EC7FC7-AB28-478C-9F9A-3EAB1F48FA5F}" dt="2025-04-07T16:29:43.357" v="144" actId="13822"/>
      <pc:docMkLst>
        <pc:docMk/>
      </pc:docMkLst>
      <pc:sldChg chg="delSp del mod">
        <pc:chgData name="Lillian Jahr Oterholt" userId="1b1ef415-fc20-4906-8412-c8887bcecd92" providerId="ADAL" clId="{C0EC7FC7-AB28-478C-9F9A-3EAB1F48FA5F}" dt="2025-04-07T16:24:41.153" v="98" actId="47"/>
        <pc:sldMkLst>
          <pc:docMk/>
          <pc:sldMk cId="4058335429" sldId="303"/>
        </pc:sldMkLst>
        <pc:picChg chg="del">
          <ac:chgData name="Lillian Jahr Oterholt" userId="1b1ef415-fc20-4906-8412-c8887bcecd92" providerId="ADAL" clId="{C0EC7FC7-AB28-478C-9F9A-3EAB1F48FA5F}" dt="2025-04-07T16:24:13.858" v="91" actId="478"/>
          <ac:picMkLst>
            <pc:docMk/>
            <pc:sldMk cId="4058335429" sldId="303"/>
            <ac:picMk id="5" creationId="{E28171CF-02AA-4F34-98C3-6BD01D28228E}"/>
          </ac:picMkLst>
        </pc:picChg>
      </pc:sldChg>
      <pc:sldChg chg="addSp delSp modSp mod">
        <pc:chgData name="Lillian Jahr Oterholt" userId="1b1ef415-fc20-4906-8412-c8887bcecd92" providerId="ADAL" clId="{C0EC7FC7-AB28-478C-9F9A-3EAB1F48FA5F}" dt="2025-04-07T16:28:02.755" v="126" actId="207"/>
        <pc:sldMkLst>
          <pc:docMk/>
          <pc:sldMk cId="384292082" sldId="306"/>
        </pc:sldMkLst>
        <pc:spChg chg="mod">
          <ac:chgData name="Lillian Jahr Oterholt" userId="1b1ef415-fc20-4906-8412-c8887bcecd92" providerId="ADAL" clId="{C0EC7FC7-AB28-478C-9F9A-3EAB1F48FA5F}" dt="2025-04-07T16:28:02.755" v="126" actId="207"/>
          <ac:spMkLst>
            <pc:docMk/>
            <pc:sldMk cId="384292082" sldId="306"/>
            <ac:spMk id="4" creationId="{FF72F86C-8051-DB28-6857-68BC4E9CAEBF}"/>
          </ac:spMkLst>
        </pc:spChg>
        <pc:spChg chg="add del mod">
          <ac:chgData name="Lillian Jahr Oterholt" userId="1b1ef415-fc20-4906-8412-c8887bcecd92" providerId="ADAL" clId="{C0EC7FC7-AB28-478C-9F9A-3EAB1F48FA5F}" dt="2025-04-07T16:27:44.130" v="122" actId="478"/>
          <ac:spMkLst>
            <pc:docMk/>
            <pc:sldMk cId="384292082" sldId="306"/>
            <ac:spMk id="7" creationId="{67ECC6CA-228A-4655-2678-9919493CA636}"/>
          </ac:spMkLst>
        </pc:spChg>
        <pc:picChg chg="add del mod">
          <ac:chgData name="Lillian Jahr Oterholt" userId="1b1ef415-fc20-4906-8412-c8887bcecd92" providerId="ADAL" clId="{C0EC7FC7-AB28-478C-9F9A-3EAB1F48FA5F}" dt="2025-04-07T16:27:48.161" v="123" actId="478"/>
          <ac:picMkLst>
            <pc:docMk/>
            <pc:sldMk cId="384292082" sldId="306"/>
            <ac:picMk id="2" creationId="{92715190-4307-02DB-52ED-CA8C6F54FF45}"/>
          </ac:picMkLst>
        </pc:picChg>
        <pc:picChg chg="add del mod">
          <ac:chgData name="Lillian Jahr Oterholt" userId="1b1ef415-fc20-4906-8412-c8887bcecd92" providerId="ADAL" clId="{C0EC7FC7-AB28-478C-9F9A-3EAB1F48FA5F}" dt="2025-04-07T16:27:49.273" v="124" actId="478"/>
          <ac:picMkLst>
            <pc:docMk/>
            <pc:sldMk cId="384292082" sldId="306"/>
            <ac:picMk id="3" creationId="{F0AD7634-BA60-CAD9-256B-8E838E77664C}"/>
          </ac:picMkLst>
        </pc:picChg>
        <pc:picChg chg="del">
          <ac:chgData name="Lillian Jahr Oterholt" userId="1b1ef415-fc20-4906-8412-c8887bcecd92" providerId="ADAL" clId="{C0EC7FC7-AB28-478C-9F9A-3EAB1F48FA5F}" dt="2025-04-07T16:27:41.721" v="121" actId="478"/>
          <ac:picMkLst>
            <pc:docMk/>
            <pc:sldMk cId="384292082" sldId="306"/>
            <ac:picMk id="6" creationId="{E2FC649B-23FE-62C6-C488-EDACEB8F9B39}"/>
          </ac:picMkLst>
        </pc:picChg>
        <pc:picChg chg="add mod">
          <ac:chgData name="Lillian Jahr Oterholt" userId="1b1ef415-fc20-4906-8412-c8887bcecd92" providerId="ADAL" clId="{C0EC7FC7-AB28-478C-9F9A-3EAB1F48FA5F}" dt="2025-04-07T16:27:57.562" v="125"/>
          <ac:picMkLst>
            <pc:docMk/>
            <pc:sldMk cId="384292082" sldId="306"/>
            <ac:picMk id="8" creationId="{3ECA71E2-F2B7-7699-C845-AB0F16F7F201}"/>
          </ac:picMkLst>
        </pc:picChg>
        <pc:picChg chg="add mod">
          <ac:chgData name="Lillian Jahr Oterholt" userId="1b1ef415-fc20-4906-8412-c8887bcecd92" providerId="ADAL" clId="{C0EC7FC7-AB28-478C-9F9A-3EAB1F48FA5F}" dt="2025-04-07T16:27:57.562" v="125"/>
          <ac:picMkLst>
            <pc:docMk/>
            <pc:sldMk cId="384292082" sldId="306"/>
            <ac:picMk id="9" creationId="{2BBF964D-695C-5006-841F-7B70547678BC}"/>
          </ac:picMkLst>
        </pc:picChg>
      </pc:sldChg>
      <pc:sldChg chg="del">
        <pc:chgData name="Lillian Jahr Oterholt" userId="1b1ef415-fc20-4906-8412-c8887bcecd92" providerId="ADAL" clId="{C0EC7FC7-AB28-478C-9F9A-3EAB1F48FA5F}" dt="2025-04-07T16:22:34.608" v="40" actId="47"/>
        <pc:sldMkLst>
          <pc:docMk/>
          <pc:sldMk cId="3977519863" sldId="1781"/>
        </pc:sldMkLst>
      </pc:sldChg>
      <pc:sldChg chg="addSp modSp mod modClrScheme modAnim chgLayout">
        <pc:chgData name="Lillian Jahr Oterholt" userId="1b1ef415-fc20-4906-8412-c8887bcecd92" providerId="ADAL" clId="{C0EC7FC7-AB28-478C-9F9A-3EAB1F48FA5F}" dt="2025-04-07T16:25:01.579" v="100" actId="700"/>
        <pc:sldMkLst>
          <pc:docMk/>
          <pc:sldMk cId="373858319" sldId="1796"/>
        </pc:sldMkLst>
        <pc:spChg chg="mod ord">
          <ac:chgData name="Lillian Jahr Oterholt" userId="1b1ef415-fc20-4906-8412-c8887bcecd92" providerId="ADAL" clId="{C0EC7FC7-AB28-478C-9F9A-3EAB1F48FA5F}" dt="2025-04-07T16:25:01.579" v="100" actId="700"/>
          <ac:spMkLst>
            <pc:docMk/>
            <pc:sldMk cId="373858319" sldId="1796"/>
            <ac:spMk id="5" creationId="{7EF71B85-B03F-3026-451D-E2A3EAE5DBE1}"/>
          </ac:spMkLst>
        </pc:spChg>
        <pc:spChg chg="mod ord">
          <ac:chgData name="Lillian Jahr Oterholt" userId="1b1ef415-fc20-4906-8412-c8887bcecd92" providerId="ADAL" clId="{C0EC7FC7-AB28-478C-9F9A-3EAB1F48FA5F}" dt="2025-04-07T16:25:01.579" v="100" actId="700"/>
          <ac:spMkLst>
            <pc:docMk/>
            <pc:sldMk cId="373858319" sldId="1796"/>
            <ac:spMk id="6" creationId="{6011814C-C758-4AFB-1E9F-F8E8F6FB0047}"/>
          </ac:spMkLst>
        </pc:spChg>
        <pc:picChg chg="add mod">
          <ac:chgData name="Lillian Jahr Oterholt" userId="1b1ef415-fc20-4906-8412-c8887bcecd92" providerId="ADAL" clId="{C0EC7FC7-AB28-478C-9F9A-3EAB1F48FA5F}" dt="2025-04-07T16:23:39.610" v="81" actId="1076"/>
          <ac:picMkLst>
            <pc:docMk/>
            <pc:sldMk cId="373858319" sldId="1796"/>
            <ac:picMk id="2" creationId="{8EFAE850-24CA-424D-E04E-A78CD94EC76C}"/>
          </ac:picMkLst>
        </pc:picChg>
      </pc:sldChg>
      <pc:sldChg chg="modSp mod modClrScheme chgLayout">
        <pc:chgData name="Lillian Jahr Oterholt" userId="1b1ef415-fc20-4906-8412-c8887bcecd92" providerId="ADAL" clId="{C0EC7FC7-AB28-478C-9F9A-3EAB1F48FA5F}" dt="2025-04-07T16:26:28.459" v="109" actId="700"/>
        <pc:sldMkLst>
          <pc:docMk/>
          <pc:sldMk cId="2015253570" sldId="1797"/>
        </pc:sldMkLst>
        <pc:spChg chg="mod ord">
          <ac:chgData name="Lillian Jahr Oterholt" userId="1b1ef415-fc20-4906-8412-c8887bcecd92" providerId="ADAL" clId="{C0EC7FC7-AB28-478C-9F9A-3EAB1F48FA5F}" dt="2025-04-07T16:26:28.459" v="109" actId="700"/>
          <ac:spMkLst>
            <pc:docMk/>
            <pc:sldMk cId="2015253570" sldId="1797"/>
            <ac:spMk id="2" creationId="{F679FA2C-4E8A-5972-8861-856F64821C00}"/>
          </ac:spMkLst>
        </pc:spChg>
        <pc:spChg chg="mod ord">
          <ac:chgData name="Lillian Jahr Oterholt" userId="1b1ef415-fc20-4906-8412-c8887bcecd92" providerId="ADAL" clId="{C0EC7FC7-AB28-478C-9F9A-3EAB1F48FA5F}" dt="2025-04-07T16:26:28.459" v="109" actId="700"/>
          <ac:spMkLst>
            <pc:docMk/>
            <pc:sldMk cId="2015253570" sldId="1797"/>
            <ac:spMk id="3" creationId="{D59A9201-1F28-9298-503F-965C107797BE}"/>
          </ac:spMkLst>
        </pc:spChg>
      </pc:sldChg>
      <pc:sldChg chg="modSp mod modClrScheme chgLayout">
        <pc:chgData name="Lillian Jahr Oterholt" userId="1b1ef415-fc20-4906-8412-c8887bcecd92" providerId="ADAL" clId="{C0EC7FC7-AB28-478C-9F9A-3EAB1F48FA5F}" dt="2025-04-07T16:26:31.953" v="110" actId="700"/>
        <pc:sldMkLst>
          <pc:docMk/>
          <pc:sldMk cId="1561384638" sldId="1798"/>
        </pc:sldMkLst>
        <pc:spChg chg="mod ord">
          <ac:chgData name="Lillian Jahr Oterholt" userId="1b1ef415-fc20-4906-8412-c8887bcecd92" providerId="ADAL" clId="{C0EC7FC7-AB28-478C-9F9A-3EAB1F48FA5F}" dt="2025-04-07T16:26:31.953" v="110" actId="700"/>
          <ac:spMkLst>
            <pc:docMk/>
            <pc:sldMk cId="1561384638" sldId="1798"/>
            <ac:spMk id="2" creationId="{6095E598-3260-41FA-D480-A345EDA1EFEB}"/>
          </ac:spMkLst>
        </pc:spChg>
        <pc:spChg chg="mod ord">
          <ac:chgData name="Lillian Jahr Oterholt" userId="1b1ef415-fc20-4906-8412-c8887bcecd92" providerId="ADAL" clId="{C0EC7FC7-AB28-478C-9F9A-3EAB1F48FA5F}" dt="2025-04-07T16:26:31.953" v="110" actId="700"/>
          <ac:spMkLst>
            <pc:docMk/>
            <pc:sldMk cId="1561384638" sldId="1798"/>
            <ac:spMk id="3" creationId="{D34F145C-ABF7-477C-AABD-08BA55D732EB}"/>
          </ac:spMkLst>
        </pc:spChg>
      </pc:sldChg>
      <pc:sldChg chg="modSp mod modClrScheme chgLayout">
        <pc:chgData name="Lillian Jahr Oterholt" userId="1b1ef415-fc20-4906-8412-c8887bcecd92" providerId="ADAL" clId="{C0EC7FC7-AB28-478C-9F9A-3EAB1F48FA5F}" dt="2025-04-07T16:28:46.958" v="133" actId="700"/>
        <pc:sldMkLst>
          <pc:docMk/>
          <pc:sldMk cId="4146460884" sldId="1799"/>
        </pc:sldMkLst>
        <pc:spChg chg="mod ord">
          <ac:chgData name="Lillian Jahr Oterholt" userId="1b1ef415-fc20-4906-8412-c8887bcecd92" providerId="ADAL" clId="{C0EC7FC7-AB28-478C-9F9A-3EAB1F48FA5F}" dt="2025-04-07T16:28:46.958" v="133" actId="700"/>
          <ac:spMkLst>
            <pc:docMk/>
            <pc:sldMk cId="4146460884" sldId="1799"/>
            <ac:spMk id="2" creationId="{2DE4AD38-3AC7-647B-82D1-B03A3593E422}"/>
          </ac:spMkLst>
        </pc:spChg>
        <pc:spChg chg="mod ord">
          <ac:chgData name="Lillian Jahr Oterholt" userId="1b1ef415-fc20-4906-8412-c8887bcecd92" providerId="ADAL" clId="{C0EC7FC7-AB28-478C-9F9A-3EAB1F48FA5F}" dt="2025-04-07T16:28:46.958" v="133" actId="700"/>
          <ac:spMkLst>
            <pc:docMk/>
            <pc:sldMk cId="4146460884" sldId="1799"/>
            <ac:spMk id="3" creationId="{F24F01E1-E763-5F1E-3861-2FB2D15178DA}"/>
          </ac:spMkLst>
        </pc:spChg>
      </pc:sldChg>
      <pc:sldChg chg="modSp mod">
        <pc:chgData name="Lillian Jahr Oterholt" userId="1b1ef415-fc20-4906-8412-c8887bcecd92" providerId="ADAL" clId="{C0EC7FC7-AB28-478C-9F9A-3EAB1F48FA5F}" dt="2025-04-07T16:25:58.374" v="104" actId="207"/>
        <pc:sldMkLst>
          <pc:docMk/>
          <pc:sldMk cId="1323764468" sldId="1800"/>
        </pc:sldMkLst>
        <pc:spChg chg="mod">
          <ac:chgData name="Lillian Jahr Oterholt" userId="1b1ef415-fc20-4906-8412-c8887bcecd92" providerId="ADAL" clId="{C0EC7FC7-AB28-478C-9F9A-3EAB1F48FA5F}" dt="2025-04-07T16:25:58.374" v="104" actId="207"/>
          <ac:spMkLst>
            <pc:docMk/>
            <pc:sldMk cId="1323764468" sldId="1800"/>
            <ac:spMk id="2" creationId="{540BB5CC-6ACE-0645-59D2-38DBF31048F9}"/>
          </ac:spMkLst>
        </pc:spChg>
      </pc:sldChg>
      <pc:sldChg chg="modSp mod">
        <pc:chgData name="Lillian Jahr Oterholt" userId="1b1ef415-fc20-4906-8412-c8887bcecd92" providerId="ADAL" clId="{C0EC7FC7-AB28-478C-9F9A-3EAB1F48FA5F}" dt="2025-04-07T16:29:43.357" v="144" actId="13822"/>
        <pc:sldMkLst>
          <pc:docMk/>
          <pc:sldMk cId="3830896042" sldId="1801"/>
        </pc:sldMkLst>
        <pc:spChg chg="mod">
          <ac:chgData name="Lillian Jahr Oterholt" userId="1b1ef415-fc20-4906-8412-c8887bcecd92" providerId="ADAL" clId="{C0EC7FC7-AB28-478C-9F9A-3EAB1F48FA5F}" dt="2025-04-07T16:26:08.645" v="106" actId="207"/>
          <ac:spMkLst>
            <pc:docMk/>
            <pc:sldMk cId="3830896042" sldId="1801"/>
            <ac:spMk id="2" creationId="{95188D4E-196E-A70F-A5E4-191139A4B066}"/>
          </ac:spMkLst>
        </pc:spChg>
        <pc:spChg chg="mod">
          <ac:chgData name="Lillian Jahr Oterholt" userId="1b1ef415-fc20-4906-8412-c8887bcecd92" providerId="ADAL" clId="{C0EC7FC7-AB28-478C-9F9A-3EAB1F48FA5F}" dt="2025-04-07T16:29:30.189" v="142" actId="207"/>
          <ac:spMkLst>
            <pc:docMk/>
            <pc:sldMk cId="3830896042" sldId="1801"/>
            <ac:spMk id="6" creationId="{E6ED6B5F-92E1-3448-E1DF-49003FB93311}"/>
          </ac:spMkLst>
        </pc:spChg>
        <pc:spChg chg="mod">
          <ac:chgData name="Lillian Jahr Oterholt" userId="1b1ef415-fc20-4906-8412-c8887bcecd92" providerId="ADAL" clId="{C0EC7FC7-AB28-478C-9F9A-3EAB1F48FA5F}" dt="2025-04-07T16:29:39.976" v="143" actId="207"/>
          <ac:spMkLst>
            <pc:docMk/>
            <pc:sldMk cId="3830896042" sldId="1801"/>
            <ac:spMk id="7" creationId="{CFA998D9-B24B-6FD5-0B46-4B2B97791EA0}"/>
          </ac:spMkLst>
        </pc:spChg>
        <pc:spChg chg="mod">
          <ac:chgData name="Lillian Jahr Oterholt" userId="1b1ef415-fc20-4906-8412-c8887bcecd92" providerId="ADAL" clId="{C0EC7FC7-AB28-478C-9F9A-3EAB1F48FA5F}" dt="2025-04-07T16:29:43.357" v="144" actId="13822"/>
          <ac:spMkLst>
            <pc:docMk/>
            <pc:sldMk cId="3830896042" sldId="1801"/>
            <ac:spMk id="8" creationId="{3E36ED86-2D44-7835-D03F-4A7F094D68AA}"/>
          </ac:spMkLst>
        </pc:spChg>
      </pc:sldChg>
      <pc:sldChg chg="modSp mod modClrScheme chgLayout">
        <pc:chgData name="Lillian Jahr Oterholt" userId="1b1ef415-fc20-4906-8412-c8887bcecd92" providerId="ADAL" clId="{C0EC7FC7-AB28-478C-9F9A-3EAB1F48FA5F}" dt="2025-04-07T16:26:40.299" v="112" actId="700"/>
        <pc:sldMkLst>
          <pc:docMk/>
          <pc:sldMk cId="250218777" sldId="1802"/>
        </pc:sldMkLst>
        <pc:spChg chg="mod ord">
          <ac:chgData name="Lillian Jahr Oterholt" userId="1b1ef415-fc20-4906-8412-c8887bcecd92" providerId="ADAL" clId="{C0EC7FC7-AB28-478C-9F9A-3EAB1F48FA5F}" dt="2025-04-07T16:26:40.299" v="112" actId="700"/>
          <ac:spMkLst>
            <pc:docMk/>
            <pc:sldMk cId="250218777" sldId="1802"/>
            <ac:spMk id="2" creationId="{A0A51AAA-9C63-FAE7-2ECF-AC87EAB3E68D}"/>
          </ac:spMkLst>
        </pc:spChg>
        <pc:spChg chg="mod ord">
          <ac:chgData name="Lillian Jahr Oterholt" userId="1b1ef415-fc20-4906-8412-c8887bcecd92" providerId="ADAL" clId="{C0EC7FC7-AB28-478C-9F9A-3EAB1F48FA5F}" dt="2025-04-07T16:26:40.299" v="112" actId="700"/>
          <ac:spMkLst>
            <pc:docMk/>
            <pc:sldMk cId="250218777" sldId="1802"/>
            <ac:spMk id="3" creationId="{5A0A7AD2-8217-A534-6324-C7B590A8DB4A}"/>
          </ac:spMkLst>
        </pc:spChg>
      </pc:sldChg>
      <pc:sldChg chg="modSp mod modClrScheme chgLayout">
        <pc:chgData name="Lillian Jahr Oterholt" userId="1b1ef415-fc20-4906-8412-c8887bcecd92" providerId="ADAL" clId="{C0EC7FC7-AB28-478C-9F9A-3EAB1F48FA5F}" dt="2025-04-07T16:26:43.196" v="113" actId="700"/>
        <pc:sldMkLst>
          <pc:docMk/>
          <pc:sldMk cId="2914136157" sldId="1803"/>
        </pc:sldMkLst>
        <pc:spChg chg="mod ord">
          <ac:chgData name="Lillian Jahr Oterholt" userId="1b1ef415-fc20-4906-8412-c8887bcecd92" providerId="ADAL" clId="{C0EC7FC7-AB28-478C-9F9A-3EAB1F48FA5F}" dt="2025-04-07T16:26:43.196" v="113" actId="700"/>
          <ac:spMkLst>
            <pc:docMk/>
            <pc:sldMk cId="2914136157" sldId="1803"/>
            <ac:spMk id="2" creationId="{06A3E23E-02F5-D9D0-39FA-ACA62D7D7304}"/>
          </ac:spMkLst>
        </pc:spChg>
        <pc:spChg chg="mod ord">
          <ac:chgData name="Lillian Jahr Oterholt" userId="1b1ef415-fc20-4906-8412-c8887bcecd92" providerId="ADAL" clId="{C0EC7FC7-AB28-478C-9F9A-3EAB1F48FA5F}" dt="2025-04-07T16:26:43.196" v="113" actId="700"/>
          <ac:spMkLst>
            <pc:docMk/>
            <pc:sldMk cId="2914136157" sldId="1803"/>
            <ac:spMk id="3" creationId="{37404BF0-FB5C-8959-8F4B-ED55300B002A}"/>
          </ac:spMkLst>
        </pc:spChg>
      </pc:sldChg>
      <pc:sldChg chg="addSp modSp mod modClrScheme chgLayout">
        <pc:chgData name="Lillian Jahr Oterholt" userId="1b1ef415-fc20-4906-8412-c8887bcecd92" providerId="ADAL" clId="{C0EC7FC7-AB28-478C-9F9A-3EAB1F48FA5F}" dt="2025-04-07T16:29:21.775" v="141" actId="13822"/>
        <pc:sldMkLst>
          <pc:docMk/>
          <pc:sldMk cId="3576731894" sldId="1805"/>
        </pc:sldMkLst>
        <pc:spChg chg="mod ord">
          <ac:chgData name="Lillian Jahr Oterholt" userId="1b1ef415-fc20-4906-8412-c8887bcecd92" providerId="ADAL" clId="{C0EC7FC7-AB28-478C-9F9A-3EAB1F48FA5F}" dt="2025-04-07T16:26:34.929" v="111" actId="700"/>
          <ac:spMkLst>
            <pc:docMk/>
            <pc:sldMk cId="3576731894" sldId="1805"/>
            <ac:spMk id="2" creationId="{A0B2BA82-EF33-9F45-E857-FF36C5FAC947}"/>
          </ac:spMkLst>
        </pc:spChg>
        <pc:spChg chg="add mod ord">
          <ac:chgData name="Lillian Jahr Oterholt" userId="1b1ef415-fc20-4906-8412-c8887bcecd92" providerId="ADAL" clId="{C0EC7FC7-AB28-478C-9F9A-3EAB1F48FA5F}" dt="2025-04-07T16:26:34.929" v="111" actId="700"/>
          <ac:spMkLst>
            <pc:docMk/>
            <pc:sldMk cId="3576731894" sldId="1805"/>
            <ac:spMk id="3" creationId="{EF2D3B9D-4EFD-F6C8-AA05-D98852E08E7E}"/>
          </ac:spMkLst>
        </pc:spChg>
        <pc:spChg chg="mod">
          <ac:chgData name="Lillian Jahr Oterholt" userId="1b1ef415-fc20-4906-8412-c8887bcecd92" providerId="ADAL" clId="{C0EC7FC7-AB28-478C-9F9A-3EAB1F48FA5F}" dt="2025-04-07T16:29:14.632" v="138" actId="13822"/>
          <ac:spMkLst>
            <pc:docMk/>
            <pc:sldMk cId="3576731894" sldId="1805"/>
            <ac:spMk id="4" creationId="{8BBCDFC2-0213-8B71-E0E9-6A2D7ECC6067}"/>
          </ac:spMkLst>
        </pc:spChg>
        <pc:spChg chg="mod">
          <ac:chgData name="Lillian Jahr Oterholt" userId="1b1ef415-fc20-4906-8412-c8887bcecd92" providerId="ADAL" clId="{C0EC7FC7-AB28-478C-9F9A-3EAB1F48FA5F}" dt="2025-04-07T16:29:17.762" v="139" actId="13822"/>
          <ac:spMkLst>
            <pc:docMk/>
            <pc:sldMk cId="3576731894" sldId="1805"/>
            <ac:spMk id="8" creationId="{E036F36D-C068-1462-241C-75BC34B9A93A}"/>
          </ac:spMkLst>
        </pc:spChg>
        <pc:spChg chg="mod">
          <ac:chgData name="Lillian Jahr Oterholt" userId="1b1ef415-fc20-4906-8412-c8887bcecd92" providerId="ADAL" clId="{C0EC7FC7-AB28-478C-9F9A-3EAB1F48FA5F}" dt="2025-04-07T16:29:19.729" v="140" actId="13822"/>
          <ac:spMkLst>
            <pc:docMk/>
            <pc:sldMk cId="3576731894" sldId="1805"/>
            <ac:spMk id="12" creationId="{5EE20F51-6B45-7BD0-1683-EC739E846FFE}"/>
          </ac:spMkLst>
        </pc:spChg>
        <pc:spChg chg="mod">
          <ac:chgData name="Lillian Jahr Oterholt" userId="1b1ef415-fc20-4906-8412-c8887bcecd92" providerId="ADAL" clId="{C0EC7FC7-AB28-478C-9F9A-3EAB1F48FA5F}" dt="2025-04-07T16:29:21.775" v="141" actId="13822"/>
          <ac:spMkLst>
            <pc:docMk/>
            <pc:sldMk cId="3576731894" sldId="1805"/>
            <ac:spMk id="14" creationId="{8D649C77-F9ED-9B51-14D9-990F1BBFC72F}"/>
          </ac:spMkLst>
        </pc:spChg>
      </pc:sldChg>
      <pc:sldChg chg="addSp delSp modSp new del mod modClrScheme chgLayout">
        <pc:chgData name="Lillian Jahr Oterholt" userId="1b1ef415-fc20-4906-8412-c8887bcecd92" providerId="ADAL" clId="{C0EC7FC7-AB28-478C-9F9A-3EAB1F48FA5F}" dt="2025-04-07T16:22:33.044" v="39" actId="47"/>
        <pc:sldMkLst>
          <pc:docMk/>
          <pc:sldMk cId="2294037350" sldId="1806"/>
        </pc:sldMkLst>
        <pc:spChg chg="del mod ord">
          <ac:chgData name="Lillian Jahr Oterholt" userId="1b1ef415-fc20-4906-8412-c8887bcecd92" providerId="ADAL" clId="{C0EC7FC7-AB28-478C-9F9A-3EAB1F48FA5F}" dt="2025-04-07T16:19:20.532" v="1" actId="700"/>
          <ac:spMkLst>
            <pc:docMk/>
            <pc:sldMk cId="2294037350" sldId="1806"/>
            <ac:spMk id="2" creationId="{FF3BF202-BFE3-BD5B-97BA-3CDB2DB99179}"/>
          </ac:spMkLst>
        </pc:spChg>
        <pc:spChg chg="del">
          <ac:chgData name="Lillian Jahr Oterholt" userId="1b1ef415-fc20-4906-8412-c8887bcecd92" providerId="ADAL" clId="{C0EC7FC7-AB28-478C-9F9A-3EAB1F48FA5F}" dt="2025-04-07T16:19:20.532" v="1" actId="700"/>
          <ac:spMkLst>
            <pc:docMk/>
            <pc:sldMk cId="2294037350" sldId="1806"/>
            <ac:spMk id="3" creationId="{F0232694-5E82-7EF8-339B-82B0EE6D1A84}"/>
          </ac:spMkLst>
        </pc:spChg>
        <pc:spChg chg="add mod ord">
          <ac:chgData name="Lillian Jahr Oterholt" userId="1b1ef415-fc20-4906-8412-c8887bcecd92" providerId="ADAL" clId="{C0EC7FC7-AB28-478C-9F9A-3EAB1F48FA5F}" dt="2025-04-07T16:20:23.355" v="22" actId="20577"/>
          <ac:spMkLst>
            <pc:docMk/>
            <pc:sldMk cId="2294037350" sldId="1806"/>
            <ac:spMk id="4" creationId="{EA8D1142-A8BF-72AE-0018-2A8F4C8D749A}"/>
          </ac:spMkLst>
        </pc:spChg>
        <pc:spChg chg="add mod ord">
          <ac:chgData name="Lillian Jahr Oterholt" userId="1b1ef415-fc20-4906-8412-c8887bcecd92" providerId="ADAL" clId="{C0EC7FC7-AB28-478C-9F9A-3EAB1F48FA5F}" dt="2025-04-07T16:20:25.870" v="23" actId="5793"/>
          <ac:spMkLst>
            <pc:docMk/>
            <pc:sldMk cId="2294037350" sldId="1806"/>
            <ac:spMk id="5" creationId="{4B8BBBB3-A89E-8D78-CA16-322358594A8B}"/>
          </ac:spMkLst>
        </pc:spChg>
        <pc:picChg chg="add mod">
          <ac:chgData name="Lillian Jahr Oterholt" userId="1b1ef415-fc20-4906-8412-c8887bcecd92" providerId="ADAL" clId="{C0EC7FC7-AB28-478C-9F9A-3EAB1F48FA5F}" dt="2025-04-07T16:20:41.421" v="27" actId="1076"/>
          <ac:picMkLst>
            <pc:docMk/>
            <pc:sldMk cId="2294037350" sldId="1806"/>
            <ac:picMk id="7" creationId="{0C6DEC39-D4BC-DC79-BA4F-42B3992F0FAB}"/>
          </ac:picMkLst>
        </pc:picChg>
        <pc:picChg chg="add mod">
          <ac:chgData name="Lillian Jahr Oterholt" userId="1b1ef415-fc20-4906-8412-c8887bcecd92" providerId="ADAL" clId="{C0EC7FC7-AB28-478C-9F9A-3EAB1F48FA5F}" dt="2025-04-07T16:21:13.919" v="28"/>
          <ac:picMkLst>
            <pc:docMk/>
            <pc:sldMk cId="2294037350" sldId="1806"/>
            <ac:picMk id="8" creationId="{099A6EE4-3585-A500-4643-0E47F13B1ED8}"/>
          </ac:picMkLst>
        </pc:picChg>
      </pc:sldChg>
      <pc:sldChg chg="add modNotesTx">
        <pc:chgData name="Lillian Jahr Oterholt" userId="1b1ef415-fc20-4906-8412-c8887bcecd92" providerId="ADAL" clId="{C0EC7FC7-AB28-478C-9F9A-3EAB1F48FA5F}" dt="2025-04-07T16:24:39.974" v="97" actId="6549"/>
        <pc:sldMkLst>
          <pc:docMk/>
          <pc:sldMk cId="2330941148" sldId="3485"/>
        </pc:sldMkLst>
      </pc:sldChg>
      <pc:sldChg chg="delSp modSp add mod modAnim modNotesTx">
        <pc:chgData name="Lillian Jahr Oterholt" userId="1b1ef415-fc20-4906-8412-c8887bcecd92" providerId="ADAL" clId="{C0EC7FC7-AB28-478C-9F9A-3EAB1F48FA5F}" dt="2025-04-07T16:28:23.748" v="132"/>
        <pc:sldMkLst>
          <pc:docMk/>
          <pc:sldMk cId="1461192202" sldId="3539"/>
        </pc:sldMkLst>
        <pc:spChg chg="mod">
          <ac:chgData name="Lillian Jahr Oterholt" userId="1b1ef415-fc20-4906-8412-c8887bcecd92" providerId="ADAL" clId="{C0EC7FC7-AB28-478C-9F9A-3EAB1F48FA5F}" dt="2025-04-07T16:22:24.791" v="38" actId="255"/>
          <ac:spMkLst>
            <pc:docMk/>
            <pc:sldMk cId="1461192202" sldId="3539"/>
            <ac:spMk id="9" creationId="{7A9D3275-3C29-2474-8862-27B27C16B4C4}"/>
          </ac:spMkLst>
        </pc:spChg>
        <pc:picChg chg="del">
          <ac:chgData name="Lillian Jahr Oterholt" userId="1b1ef415-fc20-4906-8412-c8887bcecd92" providerId="ADAL" clId="{C0EC7FC7-AB28-478C-9F9A-3EAB1F48FA5F}" dt="2025-04-07T16:21:28.007" v="30" actId="478"/>
          <ac:picMkLst>
            <pc:docMk/>
            <pc:sldMk cId="1461192202" sldId="3539"/>
            <ac:picMk id="5" creationId="{3F7833D4-3679-F35E-9AB9-0E2DDB0EB1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31791" y="1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89464-0361-442B-B5A7-992CDCF00891}" type="datetimeFigureOut">
              <a:rPr lang="nb-NO" smtClean="0"/>
              <a:t>07.04.2025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4252" y="3277493"/>
            <a:ext cx="7954010" cy="2681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6468675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31791" y="6468675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B690-EA2B-43C3-8A7E-62A92EDC8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7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40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4DA26-F640-D1B5-99FE-44EF1359D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EFCCF52-05DB-24C3-137A-55F4C0DD9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78FBC22-719E-72E5-4061-77F79830E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Før du begynner 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handler om å ramme inn medvirkningsprosessen og avklare om du skal ha medvirkning og hva handlingsrommet for medvirkning 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planleggingsfasen </a:t>
            </a:r>
            <a:r>
              <a:rPr lang="nb-NO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definerer du hva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ønsker du medvirkning om og med hvem. Her gjør du blant annet en aktørkartlegging for å finne viktige  interessenter.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Selve medvirkningsaktivitetene skjer i 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gjennomføringsfasen.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nb-NO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Avslutningsfasen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bruker du innspillene du har fått, evaluerer og gir tilbakemelding til de som vært med.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Medvirkningsveilederen guider deg gjennom alle faser og har konkrete tips og maler. Vi har laget den for at medvirkning skal være lett og gøy! Veilederen passer både </a:t>
            </a:r>
            <a:r>
              <a:rPr lang="nb-NO" dirty="0"/>
              <a:t>til planarbeid og andre prosjekter. Vi har utviklet den fordi vi selv har savnet et slikt verktøy, og vi håper det gir inspirasjon og blir brukt av flere enn oss i Lørenskog. Gjenbruk er bra!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AA102E-F462-FEBD-621C-3DFB8604F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1FA4-AB55-4CA0-8AC5-2636DC9904A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0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4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55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4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90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en åpen nettside med tips, råd og veiledninger for alle som skal i gang med en medvirkningsprosess. </a:t>
            </a: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/>
              <a:t>https://www.lorenskog.kommune.no/medvirkning/</a:t>
            </a: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1FA4-AB55-4CA0-8AC5-2636DC9904A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56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3982B-6AEA-4259-876E-EAF94E8B1C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6413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A9474-D26A-4663-9590-375B56E1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4836160"/>
            <a:ext cx="9144000" cy="176784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5" name="Graphic 20">
            <a:extLst>
              <a:ext uri="{FF2B5EF4-FFF2-40B4-BE49-F238E27FC236}">
                <a16:creationId xmlns:a16="http://schemas.microsoft.com/office/drawing/2014/main" id="{60FABA97-A4C1-5E4E-966F-C8BA37429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Trykk Sett inn -&gt; Bilder -&gt; Fra fil for å endre eller legge inn bilde</a:t>
            </a:r>
          </a:p>
          <a:p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E6B260-A599-46C9-A84D-C7FF6EA2B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7950" y="4972050"/>
            <a:ext cx="5746050" cy="188595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2494" t="-263636" r="105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148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b-NO" noProof="0"/>
              <a:t>Trykk Sett inn -&gt; Bilder -&gt; Fra fil for å endre eller legge inn bilde</a:t>
            </a:r>
          </a:p>
          <a:p>
            <a:endParaRPr lang="en-GB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413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2DBD6CE-A53A-4C58-8E11-D7A29976E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06500"/>
            <a:ext cx="12192000" cy="5651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3282" y="594386"/>
            <a:ext cx="1841079" cy="6683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629A06-801C-41B2-9171-0FE9378FD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107" y="647219"/>
            <a:ext cx="8160093" cy="125572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E5223A-A4D8-4844-94B0-CDEB60C99A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1107" y="2014538"/>
            <a:ext cx="9322143" cy="412677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ller 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42E9D7-9E73-4E5D-AE25-DD2F84216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32DF9-5803-41FE-9D91-AC6BE25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76" y="200818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15" name="Graphic 20">
            <a:extLst>
              <a:ext uri="{FF2B5EF4-FFF2-40B4-BE49-F238E27FC236}">
                <a16:creationId xmlns:a16="http://schemas.microsoft.com/office/drawing/2014/main" id="{1019F237-64F8-C14D-8781-D55DC3ACA7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e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C556-01E1-46F0-A622-33752AC7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D42C8-C1C2-4A5E-BDA7-0CBADCD56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2447371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2" name="Graphic 9">
            <a:extLst>
              <a:ext uri="{FF2B5EF4-FFF2-40B4-BE49-F238E27FC236}">
                <a16:creationId xmlns:a16="http://schemas.microsoft.com/office/drawing/2014/main" id="{B624DAFA-4B08-5545-83ED-55C7A6F55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38058" y="5192620"/>
            <a:ext cx="5677189" cy="1677736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:a16="http://schemas.microsoft.com/office/drawing/2014/main" id="{F1B52EAE-4DFA-B24E-9497-D8908F6D1E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A575C6-2A99-405E-9094-01AB033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F5A577-4093-4314-B9EE-472C40B0D18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3249609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182051F9-DC4F-724F-B9A6-BC9D609AD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7EE76-B15E-4753-A974-AE013B9CEF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9502" y="2220045"/>
            <a:ext cx="4828319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B7F2B-9E60-4CF9-AD73-6D076355D0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220045"/>
            <a:ext cx="5499100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D5C412-C24C-4F89-ADA3-650872E5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23" name="Graphic 3">
            <a:extLst>
              <a:ext uri="{FF2B5EF4-FFF2-40B4-BE49-F238E27FC236}">
                <a16:creationId xmlns:a16="http://schemas.microsoft.com/office/drawing/2014/main" id="{60FCDF2D-30CD-7F41-BF0A-F006DEE4F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bølg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C367478-5431-4866-A6C7-9349560391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68722" y="-4763"/>
            <a:ext cx="5723278" cy="6861176"/>
          </a:xfrm>
          <a:custGeom>
            <a:avLst/>
            <a:gdLst>
              <a:gd name="connsiteX0" fmla="*/ 1161927 w 5723278"/>
              <a:gd name="connsiteY0" fmla="*/ 0 h 6861176"/>
              <a:gd name="connsiteX1" fmla="*/ 5723278 w 5723278"/>
              <a:gd name="connsiteY1" fmla="*/ 0 h 6861176"/>
              <a:gd name="connsiteX2" fmla="*/ 5723278 w 5723278"/>
              <a:gd name="connsiteY2" fmla="*/ 6861176 h 6861176"/>
              <a:gd name="connsiteX3" fmla="*/ 262138 w 5723278"/>
              <a:gd name="connsiteY3" fmla="*/ 6861176 h 6861176"/>
              <a:gd name="connsiteX4" fmla="*/ 198949 w 5723278"/>
              <a:gd name="connsiteY4" fmla="*/ 6652943 h 6861176"/>
              <a:gd name="connsiteX5" fmla="*/ 168564 w 5723278"/>
              <a:gd name="connsiteY5" fmla="*/ 4349949 h 6861176"/>
              <a:gd name="connsiteX6" fmla="*/ 1336635 w 5723278"/>
              <a:gd name="connsiteY6" fmla="*/ 2068462 h 6861176"/>
              <a:gd name="connsiteX7" fmla="*/ 1627699 w 5723278"/>
              <a:gd name="connsiteY7" fmla="*/ 1136801 h 6861176"/>
              <a:gd name="connsiteX8" fmla="*/ 1263593 w 5723278"/>
              <a:gd name="connsiteY8" fmla="*/ 112081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278" h="6861176">
                <a:moveTo>
                  <a:pt x="1161927" y="0"/>
                </a:moveTo>
                <a:lnTo>
                  <a:pt x="5723278" y="0"/>
                </a:lnTo>
                <a:lnTo>
                  <a:pt x="5723278" y="6861176"/>
                </a:lnTo>
                <a:lnTo>
                  <a:pt x="262138" y="6861176"/>
                </a:lnTo>
                <a:lnTo>
                  <a:pt x="198949" y="6652943"/>
                </a:lnTo>
                <a:cubicBezTo>
                  <a:pt x="-94925" y="5630159"/>
                  <a:pt x="-26856" y="4993405"/>
                  <a:pt x="168564" y="4349949"/>
                </a:cubicBezTo>
                <a:cubicBezTo>
                  <a:pt x="533348" y="3146290"/>
                  <a:pt x="1121832" y="2407825"/>
                  <a:pt x="1336635" y="2068462"/>
                </a:cubicBezTo>
                <a:cubicBezTo>
                  <a:pt x="1551438" y="1730369"/>
                  <a:pt x="1622615" y="1535903"/>
                  <a:pt x="1627699" y="1136801"/>
                </a:cubicBezTo>
                <a:cubicBezTo>
                  <a:pt x="1632149" y="788700"/>
                  <a:pt x="1490628" y="392915"/>
                  <a:pt x="1263593" y="11208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FF3C65-F0BE-47BF-A162-A2DA2CD9485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669A33-C653-4A27-95B1-B78CFF0C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636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ang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1492D0-1B9C-4BAE-92EC-07665C386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6200" y="0"/>
            <a:ext cx="4495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DB4191-AE80-4391-B99B-E1A67F4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2073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D76C7F-65DC-456B-84B2-57E6BD87532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28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437639-6CF0-42DE-B518-73BD72789C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24" y="2220045"/>
            <a:ext cx="5762625" cy="394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1B978-9D2D-4616-B2B6-40523E64D7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5714" y="6037388"/>
            <a:ext cx="423863" cy="54307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57CD1C-5906-421F-909C-C9B7504F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3103FB-7785-4BF2-B284-8D12B8130B2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77704" y="2220045"/>
            <a:ext cx="4503946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5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42B55-8A53-49BD-A14A-A53DD04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41" y="79946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F00F3-9CE0-4E71-A340-7A62D9616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189" y="2629432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0"/>
            <a:r>
              <a:rPr lang="nb-NO" noProof="0" err="1"/>
              <a:t>Vsvs</a:t>
            </a:r>
            <a:endParaRPr lang="nb-NO" noProof="0"/>
          </a:p>
          <a:p>
            <a:pPr lvl="0"/>
            <a:r>
              <a:rPr lang="nb-NO" noProof="0" err="1"/>
              <a:t>vsvsvsvs</a:t>
            </a:r>
            <a:endParaRPr lang="nb-NO" noProof="0"/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40A8-3D98-4F20-8A16-FF37E4FD3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B70F-67A0-4513-90FF-B3FD4DCAC31B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11D1-C546-4B9F-844A-F0AB83D8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27F6-D9BB-445E-90E9-1747ED215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3125-B884-4212-8781-3EED52A7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60" r:id="rId5"/>
    <p:sldLayoutId id="2147483661" r:id="rId6"/>
    <p:sldLayoutId id="2147483652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36C00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2pPr>
      <a:lvl3pPr marL="11988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3pPr>
      <a:lvl4pPr marL="16560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4pPr>
      <a:lvl5pPr marL="21132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F72F86C-8051-DB28-6857-68BC4E9CA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700034"/>
                </a:solidFill>
              </a:rPr>
              <a:t>Workshop – praktisk og konkret veileder</a:t>
            </a:r>
            <a:endParaRPr lang="nb-NO" sz="2700" dirty="0">
              <a:solidFill>
                <a:srgbClr val="700034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ECA71E2-F2B7-7699-C845-AB0F16F7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368" b="28943"/>
          <a:stretch/>
        </p:blipFill>
        <p:spPr>
          <a:xfrm>
            <a:off x="0" y="655062"/>
            <a:ext cx="12192000" cy="276644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BBF964D-695C-5006-841F-7B70547678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655"/>
          <a:stretch/>
        </p:blipFill>
        <p:spPr>
          <a:xfrm>
            <a:off x="0" y="0"/>
            <a:ext cx="12192000" cy="6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51AAA-9C63-FAE7-2ECF-AC87EAB3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700034"/>
                </a:solidFill>
              </a:rPr>
              <a:t>Avslutning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0A7AD2-8217-A534-6324-C7B590A8DB4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Takke for innspill</a:t>
            </a:r>
          </a:p>
          <a:p>
            <a:endParaRPr lang="nb-NO" dirty="0"/>
          </a:p>
          <a:p>
            <a:r>
              <a:rPr lang="nb-NO" dirty="0"/>
              <a:t>Beskrive hvordan innspill skal brukes</a:t>
            </a:r>
          </a:p>
          <a:p>
            <a:endParaRPr lang="nb-NO" dirty="0"/>
          </a:p>
          <a:p>
            <a:r>
              <a:rPr lang="nb-NO" dirty="0"/>
              <a:t>Vise videre prosess og når de vil få mer info</a:t>
            </a:r>
          </a:p>
          <a:p>
            <a:endParaRPr lang="nb-NO" dirty="0"/>
          </a:p>
          <a:p>
            <a:r>
              <a:rPr lang="nb-NO" dirty="0"/>
              <a:t>Evaluere</a:t>
            </a:r>
          </a:p>
        </p:txBody>
      </p:sp>
    </p:spTree>
    <p:extLst>
      <p:ext uri="{BB962C8B-B14F-4D97-AF65-F5344CB8AC3E}">
        <p14:creationId xmlns:p14="http://schemas.microsoft.com/office/powerpoint/2010/main" val="25021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3E23E-02F5-D9D0-39FA-ACA62D7D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700034"/>
                </a:solidFill>
              </a:rPr>
              <a:t>Etterarbeid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404BF0-FB5C-8959-8F4B-ED55300B00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Ta bilde av det som er laget og lagre på </a:t>
            </a:r>
            <a:r>
              <a:rPr lang="nb-NO" dirty="0" err="1"/>
              <a:t>Sharepoint</a:t>
            </a:r>
            <a:r>
              <a:rPr lang="nb-NO" dirty="0"/>
              <a:t>/ ta ut rapport hvis det er innhentet digitalt</a:t>
            </a:r>
          </a:p>
          <a:p>
            <a:endParaRPr lang="nb-NO" dirty="0"/>
          </a:p>
          <a:p>
            <a:r>
              <a:rPr lang="nb-NO" dirty="0"/>
              <a:t>Ferdigstill notater fra oppsummering</a:t>
            </a:r>
          </a:p>
          <a:p>
            <a:endParaRPr lang="nb-NO" dirty="0"/>
          </a:p>
          <a:p>
            <a:r>
              <a:rPr lang="nb-NO" dirty="0"/>
              <a:t>Gjør internevaluering</a:t>
            </a:r>
          </a:p>
          <a:p>
            <a:endParaRPr lang="nb-NO" dirty="0"/>
          </a:p>
          <a:p>
            <a:r>
              <a:rPr lang="nb-NO" dirty="0"/>
              <a:t>Analyser og del resultater fra deltakerevaluering</a:t>
            </a:r>
          </a:p>
          <a:p>
            <a:endParaRPr lang="nb-NO" dirty="0"/>
          </a:p>
          <a:p>
            <a:r>
              <a:rPr lang="nb-NO" dirty="0"/>
              <a:t>Bruk innspill og gi tilbakemelding</a:t>
            </a:r>
          </a:p>
        </p:txBody>
      </p:sp>
    </p:spTree>
    <p:extLst>
      <p:ext uri="{BB962C8B-B14F-4D97-AF65-F5344CB8AC3E}">
        <p14:creationId xmlns:p14="http://schemas.microsoft.com/office/powerpoint/2010/main" val="291413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31F00D4-A81D-5209-94EA-B7BEF2FE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33"/>
          <a:stretch/>
        </p:blipFill>
        <p:spPr>
          <a:xfrm>
            <a:off x="957636" y="3418524"/>
            <a:ext cx="10276728" cy="29481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58817F1-B84D-4327-9D4D-F11B6C1C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A486AA2-1BDF-41DB-421B-15AD88B6ED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368" b="28943"/>
          <a:stretch/>
        </p:blipFill>
        <p:spPr>
          <a:xfrm>
            <a:off x="0" y="655062"/>
            <a:ext cx="12192000" cy="276644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52CDA78-AF2A-7EF5-FA8A-5FA6DF3241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9655"/>
          <a:stretch/>
        </p:blipFill>
        <p:spPr>
          <a:xfrm>
            <a:off x="0" y="0"/>
            <a:ext cx="12192000" cy="6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4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A0323-45BB-AC88-0EE9-51BD1D70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BF1716-C27C-5521-B883-BDCA60BD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0"/>
            <a:ext cx="10515600" cy="1500187"/>
          </a:xfrm>
        </p:spPr>
        <p:txBody>
          <a:bodyPr/>
          <a:lstStyle/>
          <a:p>
            <a:r>
              <a:rPr lang="nb-NO" dirty="0">
                <a:solidFill>
                  <a:srgbClr val="700034"/>
                </a:solidFill>
              </a:rPr>
              <a:t>Medvirkningsprosessen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1725461-5488-6A6E-D23E-830981D4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5" y="1131744"/>
            <a:ext cx="8109235" cy="549402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085F633-BD8C-1423-5729-561580A3E523}"/>
              </a:ext>
            </a:extLst>
          </p:cNvPr>
          <p:cNvSpPr txBox="1"/>
          <p:nvPr/>
        </p:nvSpPr>
        <p:spPr>
          <a:xfrm>
            <a:off x="1335314" y="1315781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700034"/>
                </a:solidFill>
              </a:rPr>
              <a:t>Før du begynner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256FEC1-6060-8482-3666-6CB1B7B71C15}"/>
              </a:ext>
            </a:extLst>
          </p:cNvPr>
          <p:cNvSpPr txBox="1"/>
          <p:nvPr/>
        </p:nvSpPr>
        <p:spPr>
          <a:xfrm>
            <a:off x="3483428" y="6011152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700034"/>
                </a:solidFill>
              </a:rPr>
              <a:t>Planlegge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A9D3275-3C29-2474-8862-27B27C16B4C4}"/>
              </a:ext>
            </a:extLst>
          </p:cNvPr>
          <p:cNvSpPr txBox="1"/>
          <p:nvPr/>
        </p:nvSpPr>
        <p:spPr>
          <a:xfrm>
            <a:off x="4717143" y="1388060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700034"/>
                </a:solidFill>
              </a:rPr>
              <a:t>Gjennomføre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E40A468-186D-C2D8-3066-0378EC225BBE}"/>
              </a:ext>
            </a:extLst>
          </p:cNvPr>
          <p:cNvSpPr txBox="1"/>
          <p:nvPr/>
        </p:nvSpPr>
        <p:spPr>
          <a:xfrm>
            <a:off x="6541691" y="6011152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700034"/>
                </a:solidFill>
              </a:rPr>
              <a:t>Avslutte</a:t>
            </a:r>
          </a:p>
        </p:txBody>
      </p:sp>
      <p:pic>
        <p:nvPicPr>
          <p:cNvPr id="12" name="Bilde 11" descr="Et bilde som inneholder sirkel, symbol, Grafikk, logo&#10;&#10;KI-generert innhold kan være feil.">
            <a:extLst>
              <a:ext uri="{FF2B5EF4-FFF2-40B4-BE49-F238E27FC236}">
                <a16:creationId xmlns:a16="http://schemas.microsoft.com/office/drawing/2014/main" id="{00A26DE3-F626-9842-48D3-9AF452911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30" y="3739898"/>
            <a:ext cx="1881606" cy="1764577"/>
          </a:xfrm>
          <a:prstGeom prst="rect">
            <a:avLst/>
          </a:prstGeom>
        </p:spPr>
      </p:pic>
      <p:pic>
        <p:nvPicPr>
          <p:cNvPr id="15" name="Bilde 14" descr="Et bilde som inneholder sirkel, Grafikk, design&#10;&#10;KI-generert innhold kan være feil.">
            <a:extLst>
              <a:ext uri="{FF2B5EF4-FFF2-40B4-BE49-F238E27FC236}">
                <a16:creationId xmlns:a16="http://schemas.microsoft.com/office/drawing/2014/main" id="{063035DC-8CBA-D451-804E-1C1F66B27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43" y="2026057"/>
            <a:ext cx="1881606" cy="1764578"/>
          </a:xfrm>
          <a:prstGeom prst="rect">
            <a:avLst/>
          </a:prstGeom>
        </p:spPr>
      </p:pic>
      <p:pic>
        <p:nvPicPr>
          <p:cNvPr id="18" name="Bilde 17" descr="Et bilde som inneholder symbol, Grafikk, logo, sirkel&#10;&#10;KI-generert innhold kan være feil.">
            <a:extLst>
              <a:ext uri="{FF2B5EF4-FFF2-40B4-BE49-F238E27FC236}">
                <a16:creationId xmlns:a16="http://schemas.microsoft.com/office/drawing/2014/main" id="{8EC70C19-3418-7B27-5786-44C7E157A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07" y="3720704"/>
            <a:ext cx="2138563" cy="2005552"/>
          </a:xfrm>
          <a:prstGeom prst="rect">
            <a:avLst/>
          </a:prstGeom>
        </p:spPr>
      </p:pic>
      <p:pic>
        <p:nvPicPr>
          <p:cNvPr id="20" name="Bilde 19" descr="Et bilde som inneholder Grafikk, symbol, sirkel, logo&#10;&#10;KI-generert innhold kan være feil.">
            <a:extLst>
              <a:ext uri="{FF2B5EF4-FFF2-40B4-BE49-F238E27FC236}">
                <a16:creationId xmlns:a16="http://schemas.microsoft.com/office/drawing/2014/main" id="{844B477F-32BC-332C-F82E-95D1A3D67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81" y="2020349"/>
            <a:ext cx="2203859" cy="20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EF71B85-B03F-3026-451D-E2A3EAE5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700034"/>
                </a:solidFill>
              </a:rPr>
              <a:t>Kjennetegn workshop – En del av gjennomføringsfasen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011814C-C758-4AFB-1E9F-F8E8F6FB004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Gruppearbeid hvor man diskuterer eller lager noe – fysisk eller digitalt</a:t>
            </a:r>
          </a:p>
          <a:p>
            <a:endParaRPr lang="nb-NO" dirty="0"/>
          </a:p>
          <a:p>
            <a:r>
              <a:rPr lang="nb-NO" dirty="0"/>
              <a:t>Passer for konkrete temaer og når dialog og samarbeid gir ekstra verdi</a:t>
            </a:r>
          </a:p>
          <a:p>
            <a:endParaRPr lang="nb-NO" dirty="0"/>
          </a:p>
          <a:p>
            <a:r>
              <a:rPr lang="nb-NO" dirty="0"/>
              <a:t>Forutsetter gode rammer som gir trygghet og rom for alle</a:t>
            </a:r>
          </a:p>
          <a:p>
            <a:endParaRPr lang="nb-NO" dirty="0"/>
          </a:p>
        </p:txBody>
      </p:sp>
      <p:pic>
        <p:nvPicPr>
          <p:cNvPr id="2" name="Bilde 1" descr="Et bilde som inneholder sirkel, Grafikk, design&#10;&#10;KI-generert innhold kan være feil.">
            <a:extLst>
              <a:ext uri="{FF2B5EF4-FFF2-40B4-BE49-F238E27FC236}">
                <a16:creationId xmlns:a16="http://schemas.microsoft.com/office/drawing/2014/main" id="{8EFAE850-24CA-424D-E04E-A78CD94EC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43" y="226903"/>
            <a:ext cx="1881606" cy="17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79FA2C-4E8A-5972-8861-856F6482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700034"/>
                </a:solidFill>
              </a:rPr>
              <a:t>Faser i en workshop	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9A9201-1F28-9298-503F-965C107797B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I forkant</a:t>
            </a:r>
          </a:p>
          <a:p>
            <a:endParaRPr lang="nb-NO" dirty="0"/>
          </a:p>
          <a:p>
            <a:r>
              <a:rPr lang="nb-NO" dirty="0"/>
              <a:t>Innledning – sette folk i stand til å bidra</a:t>
            </a:r>
          </a:p>
          <a:p>
            <a:endParaRPr lang="nb-NO" dirty="0"/>
          </a:p>
          <a:p>
            <a:r>
              <a:rPr lang="nb-NO" dirty="0"/>
              <a:t>Jobbing – produsere i gruppa</a:t>
            </a:r>
          </a:p>
          <a:p>
            <a:endParaRPr lang="nb-NO" dirty="0"/>
          </a:p>
          <a:p>
            <a:r>
              <a:rPr lang="nb-NO" dirty="0"/>
              <a:t>Deling og oppsummering – vise eget og se andres</a:t>
            </a:r>
          </a:p>
          <a:p>
            <a:endParaRPr lang="nb-NO" dirty="0"/>
          </a:p>
          <a:p>
            <a:r>
              <a:rPr lang="nb-NO" dirty="0"/>
              <a:t>Avslutning – hva skjer videre, evaluering</a:t>
            </a:r>
          </a:p>
          <a:p>
            <a:endParaRPr lang="nb-NO" dirty="0"/>
          </a:p>
          <a:p>
            <a:r>
              <a:rPr lang="nb-NO" dirty="0"/>
              <a:t>Etterarbeid – dokumentere</a:t>
            </a:r>
          </a:p>
        </p:txBody>
      </p:sp>
    </p:spTree>
    <p:extLst>
      <p:ext uri="{BB962C8B-B14F-4D97-AF65-F5344CB8AC3E}">
        <p14:creationId xmlns:p14="http://schemas.microsoft.com/office/powerpoint/2010/main" val="201525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5E598-3260-41FA-D480-A345EDA1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700034"/>
                </a:solidFill>
              </a:rPr>
              <a:t>I forkant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4F145C-ABF7-477C-AABD-08BA55D732E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Lag en kjøreplan. Fordel roller på flere.</a:t>
            </a:r>
          </a:p>
          <a:p>
            <a:r>
              <a:rPr lang="nb-NO" dirty="0"/>
              <a:t>Tenk møblering og plassering i rommet</a:t>
            </a:r>
          </a:p>
          <a:p>
            <a:r>
              <a:rPr lang="nb-NO" dirty="0"/>
              <a:t>Skap trygghet og god tone, vær et godt vertskap</a:t>
            </a:r>
          </a:p>
          <a:p>
            <a:r>
              <a:rPr lang="nb-NO" dirty="0"/>
              <a:t>Ha klart det de skal jobbe med</a:t>
            </a:r>
          </a:p>
          <a:p>
            <a:r>
              <a:rPr lang="nb-NO" dirty="0"/>
              <a:t>Bruk kollegaer til å teste og kvalitetssikre </a:t>
            </a:r>
          </a:p>
          <a:p>
            <a:endParaRPr lang="nb-NO" dirty="0"/>
          </a:p>
          <a:p>
            <a:r>
              <a:rPr lang="nb-NO" dirty="0"/>
              <a:t>Gode forberedelser gjør at man raskt kommer i gang med det viktigste</a:t>
            </a:r>
          </a:p>
        </p:txBody>
      </p:sp>
      <p:pic>
        <p:nvPicPr>
          <p:cNvPr id="4" name="Plassholder for bilde 12" descr="Et bilde som inneholder person, Menneskeansikt, klær, innendørs&#10;&#10;Automatisk generert beskrivelse">
            <a:extLst>
              <a:ext uri="{FF2B5EF4-FFF2-40B4-BE49-F238E27FC236}">
                <a16:creationId xmlns:a16="http://schemas.microsoft.com/office/drawing/2014/main" id="{ED57D1EA-6A69-22E5-C7B7-CDEB2619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6296"/>
          <a:stretch>
            <a:fillRect/>
          </a:stretch>
        </p:blipFill>
        <p:spPr>
          <a:xfrm>
            <a:off x="7696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E4AD38-3AC7-647B-82D1-B03A359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4F01E1-E763-5F1E-3861-2FB2D15178D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Hva trenger deltakerne for å kunne gi innspill om det du ønsker?</a:t>
            </a:r>
          </a:p>
          <a:p>
            <a:pPr lvl="1"/>
            <a:r>
              <a:rPr lang="nb-NO" dirty="0"/>
              <a:t>Presentasjon/ innlegg?</a:t>
            </a:r>
          </a:p>
          <a:p>
            <a:pPr lvl="1"/>
            <a:r>
              <a:rPr lang="nb-NO" dirty="0"/>
              <a:t>Film?</a:t>
            </a:r>
          </a:p>
          <a:p>
            <a:pPr lvl="1"/>
            <a:r>
              <a:rPr lang="nb-NO" dirty="0"/>
              <a:t>Kan de få noe på forhånd?</a:t>
            </a:r>
          </a:p>
          <a:p>
            <a:pPr lvl="1"/>
            <a:endParaRPr lang="nb-NO" dirty="0"/>
          </a:p>
          <a:p>
            <a:r>
              <a:rPr lang="nb-NO" dirty="0"/>
              <a:t>Hold innledningen kort</a:t>
            </a:r>
          </a:p>
          <a:p>
            <a:endParaRPr lang="nb-NO" dirty="0"/>
          </a:p>
          <a:p>
            <a:r>
              <a:rPr lang="nb-NO" dirty="0"/>
              <a:t>Åpne for avklarende spørsmål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646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0BB5CC-6ACE-0645-59D2-38DBF310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700034"/>
                </a:solidFill>
              </a:rPr>
              <a:t>Jobbing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C131DE-4B5F-3328-A92F-961B1B6EA228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261620" indent="-261620"/>
            <a:r>
              <a:rPr lang="nb-NO" dirty="0"/>
              <a:t>Gruppeinndeling. Valgfritt eller definert av deg. Tildele roller eller la gruppene organisere seg selv.</a:t>
            </a:r>
            <a:endParaRPr lang="nb-NO"/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Hvordan de skal jobbe. Diskutere ved bordet, gå rundt, bytte underveis, tid.  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Tydelig og enkel oppgave. Hva skal de diskutere/ lage?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Dokumentere. Gule lapper, PC, produkt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Sørge for at gruppene jobber godt uten å forstyrre diskusjonene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</p:txBody>
      </p:sp>
      <p:pic>
        <p:nvPicPr>
          <p:cNvPr id="5" name="Plassholder for bilde 31" descr="Et bilde som inneholder Barnekunst, kunst, kart, tegning&#10;&#10;Automatisk generert beskrivelse">
            <a:extLst>
              <a:ext uri="{FF2B5EF4-FFF2-40B4-BE49-F238E27FC236}">
                <a16:creationId xmlns:a16="http://schemas.microsoft.com/office/drawing/2014/main" id="{DBF6CB2B-9448-161B-49F5-B7CCE20ED1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6287"/>
          <a:stretch>
            <a:fillRect/>
          </a:stretch>
        </p:blipFill>
        <p:spPr>
          <a:xfrm rot="5400000">
            <a:off x="6515100" y="1181100"/>
            <a:ext cx="6858000" cy="4495800"/>
          </a:xfrm>
        </p:spPr>
      </p:pic>
    </p:spTree>
    <p:extLst>
      <p:ext uri="{BB962C8B-B14F-4D97-AF65-F5344CB8AC3E}">
        <p14:creationId xmlns:p14="http://schemas.microsoft.com/office/powerpoint/2010/main" val="132376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B2BA82-EF33-9F45-E857-FF36C5FA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700034"/>
                </a:solidFill>
              </a:rPr>
              <a:t>Noen metoder for å få i gang praten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2D3B9D-4EFD-F6C8-AA05-D98852E08E7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BCDFC2-0213-8B71-E0E9-6A2D7ECC6067}"/>
              </a:ext>
            </a:extLst>
          </p:cNvPr>
          <p:cNvSpPr/>
          <p:nvPr/>
        </p:nvSpPr>
        <p:spPr>
          <a:xfrm>
            <a:off x="1079501" y="2475410"/>
            <a:ext cx="2050868" cy="129322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Spørsmål i Forms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036F36D-C068-1462-241C-75BC34B9A93A}"/>
              </a:ext>
            </a:extLst>
          </p:cNvPr>
          <p:cNvSpPr/>
          <p:nvPr/>
        </p:nvSpPr>
        <p:spPr>
          <a:xfrm>
            <a:off x="4491265" y="2124287"/>
            <a:ext cx="2050868" cy="129322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Grupperom i Teams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EE20F51-6B45-7BD0-1683-EC739E846FFE}"/>
              </a:ext>
            </a:extLst>
          </p:cNvPr>
          <p:cNvSpPr/>
          <p:nvPr/>
        </p:nvSpPr>
        <p:spPr>
          <a:xfrm>
            <a:off x="4045132" y="3992276"/>
            <a:ext cx="2050868" cy="129322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Kafédialog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649C77-F9ED-9B51-14D9-990F1BBFC72F}"/>
              </a:ext>
            </a:extLst>
          </p:cNvPr>
          <p:cNvSpPr/>
          <p:nvPr/>
        </p:nvSpPr>
        <p:spPr>
          <a:xfrm>
            <a:off x="7633066" y="2475411"/>
            <a:ext cx="2050868" cy="129322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Bordduk</a:t>
            </a:r>
          </a:p>
        </p:txBody>
      </p:sp>
    </p:spTree>
    <p:extLst>
      <p:ext uri="{BB962C8B-B14F-4D97-AF65-F5344CB8AC3E}">
        <p14:creationId xmlns:p14="http://schemas.microsoft.com/office/powerpoint/2010/main" val="357673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188D4E-196E-A70F-A5E4-191139A4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700034"/>
                </a:solidFill>
              </a:rPr>
              <a:t>Deling og oppsummering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33839B-EDF9-CCC0-80C0-743C847BD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Tilpasse til antallet</a:t>
            </a:r>
          </a:p>
          <a:p>
            <a:endParaRPr lang="nb-NO" dirty="0"/>
          </a:p>
          <a:p>
            <a:r>
              <a:rPr lang="nb-NO" dirty="0"/>
              <a:t>Oppmuntre til konkret og kort. Unngå lange referater</a:t>
            </a:r>
          </a:p>
          <a:p>
            <a:endParaRPr lang="nb-NO" dirty="0"/>
          </a:p>
          <a:p>
            <a:r>
              <a:rPr lang="nb-NO" dirty="0"/>
              <a:t>Fordel at mange/ alle grupper får delt, men unngå repetisjoner</a:t>
            </a:r>
          </a:p>
          <a:p>
            <a:endParaRPr lang="nb-NO" dirty="0"/>
          </a:p>
          <a:p>
            <a:r>
              <a:rPr lang="nb-NO" dirty="0"/>
              <a:t>Still gjerne avklarende spørsmål, men unngå å invitere til lange forklaringer</a:t>
            </a:r>
          </a:p>
          <a:p>
            <a:endParaRPr lang="nb-NO" dirty="0"/>
          </a:p>
          <a:p>
            <a:r>
              <a:rPr lang="nb-NO" dirty="0"/>
              <a:t>Kom gjerne med forslag til oppsummeringer underveis og få testet om de er riktige</a:t>
            </a:r>
          </a:p>
          <a:p>
            <a:endParaRPr lang="nb-NO" dirty="0"/>
          </a:p>
          <a:p>
            <a:r>
              <a:rPr lang="nb-NO" dirty="0"/>
              <a:t>Beveg deg gjerne rundt, ev deltakerne</a:t>
            </a:r>
          </a:p>
          <a:p>
            <a:endParaRPr lang="nb-NO" dirty="0"/>
          </a:p>
          <a:p>
            <a:r>
              <a:rPr lang="nb-NO" dirty="0"/>
              <a:t>Ta notater fra deling og oppsummering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E6ED6B5F-92E1-3448-E1DF-49003FB93311}"/>
              </a:ext>
            </a:extLst>
          </p:cNvPr>
          <p:cNvSpPr/>
          <p:nvPr/>
        </p:nvSpPr>
        <p:spPr>
          <a:xfrm>
            <a:off x="7863840" y="262727"/>
            <a:ext cx="2203630" cy="1023997"/>
          </a:xfrm>
          <a:prstGeom prst="wedgeRound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Hva er det viktigste fra deres diskusjon?</a:t>
            </a:r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CFA998D9-B24B-6FD5-0B46-4B2B97791EA0}"/>
              </a:ext>
            </a:extLst>
          </p:cNvPr>
          <p:cNvSpPr/>
          <p:nvPr/>
        </p:nvSpPr>
        <p:spPr>
          <a:xfrm>
            <a:off x="9659892" y="1344696"/>
            <a:ext cx="2203630" cy="1023997"/>
          </a:xfrm>
          <a:prstGeom prst="wedgeRound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 dere noe annet om….?</a:t>
            </a:r>
          </a:p>
        </p:txBody>
      </p:sp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3E36ED86-2D44-7835-D03F-4A7F094D68AA}"/>
              </a:ext>
            </a:extLst>
          </p:cNvPr>
          <p:cNvSpPr/>
          <p:nvPr/>
        </p:nvSpPr>
        <p:spPr>
          <a:xfrm>
            <a:off x="9849937" y="2859377"/>
            <a:ext cx="2203630" cy="1023997"/>
          </a:xfrm>
          <a:prstGeom prst="wedgeRound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Når det gjelder …., hva fokuserte dere på?</a:t>
            </a:r>
          </a:p>
        </p:txBody>
      </p:sp>
    </p:spTree>
    <p:extLst>
      <p:ext uri="{BB962C8B-B14F-4D97-AF65-F5344CB8AC3E}">
        <p14:creationId xmlns:p14="http://schemas.microsoft.com/office/powerpoint/2010/main" val="383089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ørenskog">
      <a:dk1>
        <a:sysClr val="windowText" lastClr="000000"/>
      </a:dk1>
      <a:lt1>
        <a:sysClr val="window" lastClr="FFFFFF"/>
      </a:lt1>
      <a:dk2>
        <a:srgbClr val="004D42"/>
      </a:dk2>
      <a:lt2>
        <a:srgbClr val="80B24F"/>
      </a:lt2>
      <a:accent1>
        <a:srgbClr val="3F8C7B"/>
      </a:accent1>
      <a:accent2>
        <a:srgbClr val="009640"/>
      </a:accent2>
      <a:accent3>
        <a:srgbClr val="1C7390"/>
      </a:accent3>
      <a:accent4>
        <a:srgbClr val="B70B63"/>
      </a:accent4>
      <a:accent5>
        <a:srgbClr val="C0371D"/>
      </a:accent5>
      <a:accent6>
        <a:srgbClr val="E09B2A"/>
      </a:accent6>
      <a:hlink>
        <a:srgbClr val="0563C1"/>
      </a:hlink>
      <a:folHlink>
        <a:srgbClr val="954F72"/>
      </a:folHlink>
    </a:clrScheme>
    <a:fontScheme name="Custom 4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0B888C98-6757-7948-BC64-027196992FA7}" vid="{9457AD12-7B8C-674B-8BED-703747BDBFC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9FC75F2FB21149BCFFBAEF739B4F34" ma:contentTypeVersion="20" ma:contentTypeDescription="Opprett et nytt dokument." ma:contentTypeScope="" ma:versionID="9d464abef9ffb971e1b545fa1aa8cf24">
  <xsd:schema xmlns:xsd="http://www.w3.org/2001/XMLSchema" xmlns:xs="http://www.w3.org/2001/XMLSchema" xmlns:p="http://schemas.microsoft.com/office/2006/metadata/properties" xmlns:ns2="b7e9eb70-d4d9-49d3-b6b5-a111252db9dd" xmlns:ns3="4adeecfd-dc01-4a13-8a15-ec31c2fdb447" targetNamespace="http://schemas.microsoft.com/office/2006/metadata/properties" ma:root="true" ma:fieldsID="5ccfd100962b107e824dc1378dc15f4d" ns2:_="" ns3:_="">
    <xsd:import namespace="b7e9eb70-d4d9-49d3-b6b5-a111252db9dd"/>
    <xsd:import namespace="4adeecfd-dc01-4a13-8a15-ec31c2fdb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Kommenta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9eb70-d4d9-49d3-b6b5-a111252db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Kommentar" ma:index="21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b11e50e7-da05-47c5-86ac-738b8efbdd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eecfd-dc01-4a13-8a15-ec31c2fdb4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fba22b-ecfe-483f-b400-8bb21957ebbb}" ma:internalName="TaxCatchAll" ma:showField="CatchAllData" ma:web="4adeecfd-dc01-4a13-8a15-ec31c2fdb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deecfd-dc01-4a13-8a15-ec31c2fdb447">
      <UserInfo>
        <DisplayName>Iréne Ihl-Støa</DisplayName>
        <AccountId>181</AccountId>
        <AccountType/>
      </UserInfo>
      <UserInfo>
        <DisplayName>Julie Janssen</DisplayName>
        <AccountId>256</AccountId>
        <AccountType/>
      </UserInfo>
      <UserInfo>
        <DisplayName>Silje Marie Økland Stedal</DisplayName>
        <AccountId>212</AccountId>
        <AccountType/>
      </UserInfo>
      <UserInfo>
        <DisplayName>May Hilde Garden</DisplayName>
        <AccountId>473</AccountId>
        <AccountType/>
      </UserInfo>
    </SharedWithUsers>
    <Kommentar xmlns="b7e9eb70-d4d9-49d3-b6b5-a111252db9dd" xsi:nil="true"/>
    <lcf76f155ced4ddcb4097134ff3c332f xmlns="b7e9eb70-d4d9-49d3-b6b5-a111252db9dd">
      <Terms xmlns="http://schemas.microsoft.com/office/infopath/2007/PartnerControls"/>
    </lcf76f155ced4ddcb4097134ff3c332f>
    <TaxCatchAll xmlns="4adeecfd-dc01-4a13-8a15-ec31c2fdb447" xsi:nil="true"/>
  </documentManagement>
</p:properties>
</file>

<file path=customXml/itemProps1.xml><?xml version="1.0" encoding="utf-8"?>
<ds:datastoreItem xmlns:ds="http://schemas.openxmlformats.org/officeDocument/2006/customXml" ds:itemID="{BA8F5B20-FC2A-40CB-8E89-32D9B4D1FB1D}"/>
</file>

<file path=customXml/itemProps2.xml><?xml version="1.0" encoding="utf-8"?>
<ds:datastoreItem xmlns:ds="http://schemas.openxmlformats.org/officeDocument/2006/customXml" ds:itemID="{9D2439CC-9ADC-4724-BAFF-4C21125FA9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9CB46E-3CD8-48D2-B93E-F6ECC5163511}">
  <ds:schemaRefs>
    <ds:schemaRef ds:uri="http://schemas.microsoft.com/office/2006/metadata/properties"/>
    <ds:schemaRef ds:uri="http://schemas.microsoft.com/office/2006/documentManagement/types"/>
    <ds:schemaRef ds:uri="b7e9eb70-d4d9-49d3-b6b5-a111252db9dd"/>
    <ds:schemaRef ds:uri="http://purl.org/dc/elements/1.1/"/>
    <ds:schemaRef ds:uri="4adeecfd-dc01-4a13-8a15-ec31c2fdb44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590</Words>
  <Application>Microsoft Office PowerPoint</Application>
  <PresentationFormat>Widescreen</PresentationFormat>
  <Paragraphs>115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Workshop – praktisk og konkret veileder</vt:lpstr>
      <vt:lpstr>Medvirkningsprosessen</vt:lpstr>
      <vt:lpstr>Kjennetegn workshop – En del av gjennomføringsfasen </vt:lpstr>
      <vt:lpstr>Faser i en workshop </vt:lpstr>
      <vt:lpstr>I forkant</vt:lpstr>
      <vt:lpstr>Innledning</vt:lpstr>
      <vt:lpstr>Jobbing</vt:lpstr>
      <vt:lpstr>Noen metoder for å få i gang praten</vt:lpstr>
      <vt:lpstr>Deling og oppsummering</vt:lpstr>
      <vt:lpstr>Avslutning</vt:lpstr>
      <vt:lpstr>Etterarbeid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Medvirkning i Lørenskog</dc:title>
  <dc:creator>Jan-Bendix Byhring</dc:creator>
  <cp:lastModifiedBy>Lillian Jahr Oterholt</cp:lastModifiedBy>
  <cp:revision>4</cp:revision>
  <cp:lastPrinted>2023-09-08T13:24:38Z</cp:lastPrinted>
  <dcterms:created xsi:type="dcterms:W3CDTF">2022-01-19T13:29:04Z</dcterms:created>
  <dcterms:modified xsi:type="dcterms:W3CDTF">2025-04-07T16:29:50Z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0x0101003B9FC75F2FB21149BCFFBAEF739B4F34</vt:lpwstr>
  </property>
  <property fmtid="{D5CDD505-2E9C-101B-9397-08002B2CF9AE}" pid="3" name="MediaServiceImageTags">
    <vt:lpwstr/>
  </property>
</Properties>
</file>