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297" r:id="rId13"/>
    <p:sldId id="307" r:id="rId14"/>
    <p:sldId id="308" r:id="rId15"/>
    <p:sldId id="309" r:id="rId16"/>
    <p:sldId id="298" r:id="rId17"/>
    <p:sldId id="262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7"/>
    <a:srgbClr val="83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78F08-3BB3-2085-8273-E0F3FDED8C26}" v="23" dt="2026-02-27T13:10:32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0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a Maritta Solaas Moen" userId="S::marmoe1@lorenskog.kommune.no::707f2fc8-e617-4790-acca-e3127d1cf823" providerId="AD" clId="Web-{6E95C736-857C-3E4B-D522-6A34F79F7C77}"/>
    <pc:docChg chg="modSld">
      <pc:chgData name="Vera Maritta Solaas Moen" userId="S::marmoe1@lorenskog.kommune.no::707f2fc8-e617-4790-acca-e3127d1cf823" providerId="AD" clId="Web-{6E95C736-857C-3E4B-D522-6A34F79F7C77}" dt="2026-02-05T16:15:01.793" v="17"/>
      <pc:docMkLst>
        <pc:docMk/>
      </pc:docMkLst>
      <pc:sldChg chg="modSp">
        <pc:chgData name="Vera Maritta Solaas Moen" userId="S::marmoe1@lorenskog.kommune.no::707f2fc8-e617-4790-acca-e3127d1cf823" providerId="AD" clId="Web-{6E95C736-857C-3E4B-D522-6A34F79F7C77}" dt="2026-02-05T16:15:01.793" v="17"/>
        <pc:sldMkLst>
          <pc:docMk/>
          <pc:sldMk cId="1456520042" sldId="303"/>
        </pc:sldMkLst>
        <pc:graphicFrameChg chg="mod modGraphic">
          <ac:chgData name="Vera Maritta Solaas Moen" userId="S::marmoe1@lorenskog.kommune.no::707f2fc8-e617-4790-acca-e3127d1cf823" providerId="AD" clId="Web-{6E95C736-857C-3E4B-D522-6A34F79F7C77}" dt="2026-02-05T16:15:01.793" v="17"/>
          <ac:graphicFrameMkLst>
            <pc:docMk/>
            <pc:sldMk cId="1456520042" sldId="303"/>
            <ac:graphicFrameMk id="5" creationId="{FE19A850-3F1A-462F-5F70-FEF24DEA3342}"/>
          </ac:graphicFrameMkLst>
        </pc:graphicFrameChg>
      </pc:sldChg>
    </pc:docChg>
  </pc:docChgLst>
  <pc:docChgLst>
    <pc:chgData name="Jørn Mathisen" userId="8171a37a-7b7a-4f0a-9bfb-903c3ce64d82" providerId="ADAL" clId="{C4EF94FE-3430-4A96-B604-56C51DF7638C}"/>
    <pc:docChg chg="undo custSel addSld delSld modSld sldOrd">
      <pc:chgData name="Jørn Mathisen" userId="8171a37a-7b7a-4f0a-9bfb-903c3ce64d82" providerId="ADAL" clId="{C4EF94FE-3430-4A96-B604-56C51DF7638C}" dt="2026-02-05T16:10:08.787" v="2316" actId="20577"/>
      <pc:docMkLst>
        <pc:docMk/>
      </pc:docMkLst>
      <pc:sldChg chg="addSp delSp modSp mod">
        <pc:chgData name="Jørn Mathisen" userId="8171a37a-7b7a-4f0a-9bfb-903c3ce64d82" providerId="ADAL" clId="{C4EF94FE-3430-4A96-B604-56C51DF7638C}" dt="2026-02-05T14:18:45.334" v="2290" actId="20577"/>
        <pc:sldMkLst>
          <pc:docMk/>
          <pc:sldMk cId="2448832957" sldId="262"/>
        </pc:sldMkLst>
        <pc:spChg chg="mod">
          <ac:chgData name="Jørn Mathisen" userId="8171a37a-7b7a-4f0a-9bfb-903c3ce64d82" providerId="ADAL" clId="{C4EF94FE-3430-4A96-B604-56C51DF7638C}" dt="2026-02-05T14:18:45.334" v="2290" actId="20577"/>
          <ac:spMkLst>
            <pc:docMk/>
            <pc:sldMk cId="2448832957" sldId="262"/>
            <ac:spMk id="3" creationId="{3F4D8060-5915-DD44-A5DB-7C90A2240B6E}"/>
          </ac:spMkLst>
        </pc:spChg>
        <pc:spChg chg="add mod">
          <ac:chgData name="Jørn Mathisen" userId="8171a37a-7b7a-4f0a-9bfb-903c3ce64d82" providerId="ADAL" clId="{C4EF94FE-3430-4A96-B604-56C51DF7638C}" dt="2026-02-05T14:16:22.332" v="2144" actId="1076"/>
          <ac:spMkLst>
            <pc:docMk/>
            <pc:sldMk cId="2448832957" sldId="262"/>
            <ac:spMk id="7" creationId="{DD5F5B1D-56AD-372A-3364-08F38D9ABB44}"/>
          </ac:spMkLst>
        </pc:spChg>
        <pc:picChg chg="add mod">
          <ac:chgData name="Jørn Mathisen" userId="8171a37a-7b7a-4f0a-9bfb-903c3ce64d82" providerId="ADAL" clId="{C4EF94FE-3430-4A96-B604-56C51DF7638C}" dt="2026-02-05T14:15:58.152" v="2142" actId="1076"/>
          <ac:picMkLst>
            <pc:docMk/>
            <pc:sldMk cId="2448832957" sldId="262"/>
            <ac:picMk id="6" creationId="{A959C43D-DDCB-24CE-2384-6908FB800A0B}"/>
          </ac:picMkLst>
        </pc:picChg>
      </pc:sldChg>
      <pc:sldChg chg="addSp modSp mod modClrScheme chgLayout">
        <pc:chgData name="Jørn Mathisen" userId="8171a37a-7b7a-4f0a-9bfb-903c3ce64d82" providerId="ADAL" clId="{C4EF94FE-3430-4A96-B604-56C51DF7638C}" dt="2026-02-05T14:14:47.303" v="2138" actId="20577"/>
        <pc:sldMkLst>
          <pc:docMk/>
          <pc:sldMk cId="1631378905" sldId="297"/>
        </pc:sldMkLst>
        <pc:spChg chg="mod ord">
          <ac:chgData name="Jørn Mathisen" userId="8171a37a-7b7a-4f0a-9bfb-903c3ce64d82" providerId="ADAL" clId="{C4EF94FE-3430-4A96-B604-56C51DF7638C}" dt="2026-02-05T13:37:27.850" v="365" actId="700"/>
          <ac:spMkLst>
            <pc:docMk/>
            <pc:sldMk cId="1631378905" sldId="297"/>
            <ac:spMk id="2" creationId="{B36B155A-8F4E-7D88-6BEA-4F9A05317FF5}"/>
          </ac:spMkLst>
        </pc:spChg>
        <pc:spChg chg="mod ord">
          <ac:chgData name="Jørn Mathisen" userId="8171a37a-7b7a-4f0a-9bfb-903c3ce64d82" providerId="ADAL" clId="{C4EF94FE-3430-4A96-B604-56C51DF7638C}" dt="2026-02-05T14:14:47.303" v="2138" actId="20577"/>
          <ac:spMkLst>
            <pc:docMk/>
            <pc:sldMk cId="1631378905" sldId="297"/>
            <ac:spMk id="3" creationId="{DECCE31D-692C-FFA9-E3C0-EFC9F7665CEE}"/>
          </ac:spMkLst>
        </pc:spChg>
        <pc:spChg chg="add mod">
          <ac:chgData name="Jørn Mathisen" userId="8171a37a-7b7a-4f0a-9bfb-903c3ce64d82" providerId="ADAL" clId="{C4EF94FE-3430-4A96-B604-56C51DF7638C}" dt="2026-02-05T14:14:24.859" v="2131" actId="1076"/>
          <ac:spMkLst>
            <pc:docMk/>
            <pc:sldMk cId="1631378905" sldId="297"/>
            <ac:spMk id="5" creationId="{0B245902-17FA-82D6-DF42-D999F72BA84E}"/>
          </ac:spMkLst>
        </pc:spChg>
        <pc:picChg chg="add mod">
          <ac:chgData name="Jørn Mathisen" userId="8171a37a-7b7a-4f0a-9bfb-903c3ce64d82" providerId="ADAL" clId="{C4EF94FE-3430-4A96-B604-56C51DF7638C}" dt="2026-02-05T14:14:06.859" v="2129" actId="1440"/>
          <ac:picMkLst>
            <pc:docMk/>
            <pc:sldMk cId="1631378905" sldId="297"/>
            <ac:picMk id="4" creationId="{9F77D15F-502E-993A-1907-11EAE8875E51}"/>
          </ac:picMkLst>
        </pc:picChg>
      </pc:sldChg>
      <pc:sldChg chg="modSp mod modClrScheme chgLayout">
        <pc:chgData name="Jørn Mathisen" userId="8171a37a-7b7a-4f0a-9bfb-903c3ce64d82" providerId="ADAL" clId="{C4EF94FE-3430-4A96-B604-56C51DF7638C}" dt="2026-02-05T14:13:14.979" v="2123" actId="1076"/>
        <pc:sldMkLst>
          <pc:docMk/>
          <pc:sldMk cId="2343513828" sldId="298"/>
        </pc:sldMkLst>
        <pc:spChg chg="mod ord">
          <ac:chgData name="Jørn Mathisen" userId="8171a37a-7b7a-4f0a-9bfb-903c3ce64d82" providerId="ADAL" clId="{C4EF94FE-3430-4A96-B604-56C51DF7638C}" dt="2026-02-05T14:13:05.072" v="2121" actId="14100"/>
          <ac:spMkLst>
            <pc:docMk/>
            <pc:sldMk cId="2343513828" sldId="298"/>
            <ac:spMk id="2" creationId="{6D33B213-CDD7-7188-0439-2E215852A9CA}"/>
          </ac:spMkLst>
        </pc:spChg>
        <pc:spChg chg="mod ord">
          <ac:chgData name="Jørn Mathisen" userId="8171a37a-7b7a-4f0a-9bfb-903c3ce64d82" providerId="ADAL" clId="{C4EF94FE-3430-4A96-B604-56C51DF7638C}" dt="2026-02-05T14:12:55.676" v="2120" actId="700"/>
          <ac:spMkLst>
            <pc:docMk/>
            <pc:sldMk cId="2343513828" sldId="298"/>
            <ac:spMk id="4" creationId="{584B2192-F00F-AB55-6352-15C9EC14AE0E}"/>
          </ac:spMkLst>
        </pc:spChg>
        <pc:spChg chg="mod">
          <ac:chgData name="Jørn Mathisen" userId="8171a37a-7b7a-4f0a-9bfb-903c3ce64d82" providerId="ADAL" clId="{C4EF94FE-3430-4A96-B604-56C51DF7638C}" dt="2026-02-05T14:13:14.979" v="2123" actId="1076"/>
          <ac:spMkLst>
            <pc:docMk/>
            <pc:sldMk cId="2343513828" sldId="298"/>
            <ac:spMk id="6" creationId="{FB8A0C47-A3FD-B570-1332-FA54D3BF340D}"/>
          </ac:spMkLst>
        </pc:spChg>
        <pc:picChg chg="mod ord">
          <ac:chgData name="Jørn Mathisen" userId="8171a37a-7b7a-4f0a-9bfb-903c3ce64d82" providerId="ADAL" clId="{C4EF94FE-3430-4A96-B604-56C51DF7638C}" dt="2026-02-05T14:13:10.980" v="2122" actId="1076"/>
          <ac:picMkLst>
            <pc:docMk/>
            <pc:sldMk cId="2343513828" sldId="298"/>
            <ac:picMk id="5" creationId="{D90BAC46-3373-741B-3430-4350EACDC87B}"/>
          </ac:picMkLst>
        </pc:picChg>
      </pc:sldChg>
      <pc:sldChg chg="modSp mod">
        <pc:chgData name="Jørn Mathisen" userId="8171a37a-7b7a-4f0a-9bfb-903c3ce64d82" providerId="ADAL" clId="{C4EF94FE-3430-4A96-B604-56C51DF7638C}" dt="2026-02-05T16:10:08.787" v="2316" actId="20577"/>
        <pc:sldMkLst>
          <pc:docMk/>
          <pc:sldMk cId="686930336" sldId="299"/>
        </pc:sldMkLst>
        <pc:spChg chg="mod">
          <ac:chgData name="Jørn Mathisen" userId="8171a37a-7b7a-4f0a-9bfb-903c3ce64d82" providerId="ADAL" clId="{C4EF94FE-3430-4A96-B604-56C51DF7638C}" dt="2026-02-05T16:10:08.787" v="2316" actId="20577"/>
          <ac:spMkLst>
            <pc:docMk/>
            <pc:sldMk cId="686930336" sldId="299"/>
            <ac:spMk id="2" creationId="{D641DC69-22A8-7979-A0C8-DFD424459B14}"/>
          </ac:spMkLst>
        </pc:spChg>
      </pc:sldChg>
      <pc:sldChg chg="ord">
        <pc:chgData name="Jørn Mathisen" userId="8171a37a-7b7a-4f0a-9bfb-903c3ce64d82" providerId="ADAL" clId="{C4EF94FE-3430-4A96-B604-56C51DF7638C}" dt="2026-02-05T12:51:14.613" v="2"/>
        <pc:sldMkLst>
          <pc:docMk/>
          <pc:sldMk cId="3984806307" sldId="300"/>
        </pc:sldMkLst>
      </pc:sldChg>
      <pc:sldChg chg="ord">
        <pc:chgData name="Jørn Mathisen" userId="8171a37a-7b7a-4f0a-9bfb-903c3ce64d82" providerId="ADAL" clId="{C4EF94FE-3430-4A96-B604-56C51DF7638C}" dt="2026-02-05T12:51:24.249" v="5"/>
        <pc:sldMkLst>
          <pc:docMk/>
          <pc:sldMk cId="180838582" sldId="301"/>
        </pc:sldMkLst>
      </pc:sldChg>
      <pc:sldChg chg="addSp modSp mod">
        <pc:chgData name="Jørn Mathisen" userId="8171a37a-7b7a-4f0a-9bfb-903c3ce64d82" providerId="ADAL" clId="{C4EF94FE-3430-4A96-B604-56C51DF7638C}" dt="2026-02-05T16:06:46.997" v="2313" actId="14100"/>
        <pc:sldMkLst>
          <pc:docMk/>
          <pc:sldMk cId="3686359762" sldId="302"/>
        </pc:sldMkLst>
        <pc:spChg chg="add mod">
          <ac:chgData name="Jørn Mathisen" userId="8171a37a-7b7a-4f0a-9bfb-903c3ce64d82" providerId="ADAL" clId="{C4EF94FE-3430-4A96-B604-56C51DF7638C}" dt="2026-02-05T13:33:02.507" v="281" actId="1076"/>
          <ac:spMkLst>
            <pc:docMk/>
            <pc:sldMk cId="3686359762" sldId="302"/>
            <ac:spMk id="7" creationId="{A3E99C62-7153-3D4E-2714-231667F9AAD4}"/>
          </ac:spMkLst>
        </pc:spChg>
        <pc:graphicFrameChg chg="mod modGraphic">
          <ac:chgData name="Jørn Mathisen" userId="8171a37a-7b7a-4f0a-9bfb-903c3ce64d82" providerId="ADAL" clId="{C4EF94FE-3430-4A96-B604-56C51DF7638C}" dt="2026-02-05T16:06:46.997" v="2313" actId="14100"/>
          <ac:graphicFrameMkLst>
            <pc:docMk/>
            <pc:sldMk cId="3686359762" sldId="302"/>
            <ac:graphicFrameMk id="4" creationId="{F5856815-8C33-1969-6F02-72AAA4CA18F0}"/>
          </ac:graphicFrameMkLst>
        </pc:graphicFrameChg>
        <pc:picChg chg="add mod">
          <ac:chgData name="Jørn Mathisen" userId="8171a37a-7b7a-4f0a-9bfb-903c3ce64d82" providerId="ADAL" clId="{C4EF94FE-3430-4A96-B604-56C51DF7638C}" dt="2026-02-05T13:33:06.476" v="282" actId="1076"/>
          <ac:picMkLst>
            <pc:docMk/>
            <pc:sldMk cId="3686359762" sldId="302"/>
            <ac:picMk id="6" creationId="{087D6A15-B4F3-10A2-86E6-A8654ECED22E}"/>
          </ac:picMkLst>
        </pc:picChg>
      </pc:sldChg>
      <pc:sldChg chg="addSp modSp mod">
        <pc:chgData name="Jørn Mathisen" userId="8171a37a-7b7a-4f0a-9bfb-903c3ce64d82" providerId="ADAL" clId="{C4EF94FE-3430-4A96-B604-56C51DF7638C}" dt="2026-02-05T13:34:40.413" v="292" actId="1076"/>
        <pc:sldMkLst>
          <pc:docMk/>
          <pc:sldMk cId="1456520042" sldId="303"/>
        </pc:sldMkLst>
        <pc:graphicFrameChg chg="mod">
          <ac:chgData name="Jørn Mathisen" userId="8171a37a-7b7a-4f0a-9bfb-903c3ce64d82" providerId="ADAL" clId="{C4EF94FE-3430-4A96-B604-56C51DF7638C}" dt="2026-02-05T13:34:15.115" v="289" actId="1076"/>
          <ac:graphicFrameMkLst>
            <pc:docMk/>
            <pc:sldMk cId="1456520042" sldId="303"/>
            <ac:graphicFrameMk id="5" creationId="{FE19A850-3F1A-462F-5F70-FEF24DEA3342}"/>
          </ac:graphicFrameMkLst>
        </pc:graphicFrameChg>
        <pc:picChg chg="add mod">
          <ac:chgData name="Jørn Mathisen" userId="8171a37a-7b7a-4f0a-9bfb-903c3ce64d82" providerId="ADAL" clId="{C4EF94FE-3430-4A96-B604-56C51DF7638C}" dt="2026-02-05T13:34:19.699" v="290" actId="1440"/>
          <ac:picMkLst>
            <pc:docMk/>
            <pc:sldMk cId="1456520042" sldId="303"/>
            <ac:picMk id="4" creationId="{69C898CE-A07A-1636-55A0-70C754285F0E}"/>
          </ac:picMkLst>
        </pc:picChg>
        <pc:picChg chg="add mod">
          <ac:chgData name="Jørn Mathisen" userId="8171a37a-7b7a-4f0a-9bfb-903c3ce64d82" providerId="ADAL" clId="{C4EF94FE-3430-4A96-B604-56C51DF7638C}" dt="2026-02-05T13:34:40.413" v="292" actId="1076"/>
          <ac:picMkLst>
            <pc:docMk/>
            <pc:sldMk cId="1456520042" sldId="303"/>
            <ac:picMk id="6" creationId="{126D19D7-7CB9-7798-A94B-E3156C878196}"/>
          </ac:picMkLst>
        </pc:picChg>
      </pc:sldChg>
      <pc:sldChg chg="addSp modSp new mod">
        <pc:chgData name="Jørn Mathisen" userId="8171a37a-7b7a-4f0a-9bfb-903c3ce64d82" providerId="ADAL" clId="{C4EF94FE-3430-4A96-B604-56C51DF7638C}" dt="2026-02-05T13:49:54.896" v="833" actId="20577"/>
        <pc:sldMkLst>
          <pc:docMk/>
          <pc:sldMk cId="828762940" sldId="304"/>
        </pc:sldMkLst>
        <pc:spChg chg="mod">
          <ac:chgData name="Jørn Mathisen" userId="8171a37a-7b7a-4f0a-9bfb-903c3ce64d82" providerId="ADAL" clId="{C4EF94FE-3430-4A96-B604-56C51DF7638C}" dt="2026-02-05T12:52:25.539" v="53" actId="20577"/>
          <ac:spMkLst>
            <pc:docMk/>
            <pc:sldMk cId="828762940" sldId="304"/>
            <ac:spMk id="2" creationId="{1A384AA3-64FE-FD94-1423-1386AC76E664}"/>
          </ac:spMkLst>
        </pc:spChg>
        <pc:spChg chg="mod">
          <ac:chgData name="Jørn Mathisen" userId="8171a37a-7b7a-4f0a-9bfb-903c3ce64d82" providerId="ADAL" clId="{C4EF94FE-3430-4A96-B604-56C51DF7638C}" dt="2026-02-05T13:49:54.896" v="833" actId="20577"/>
          <ac:spMkLst>
            <pc:docMk/>
            <pc:sldMk cId="828762940" sldId="304"/>
            <ac:spMk id="3" creationId="{8F9AA05B-03F6-08B2-A0A8-17801B542EDA}"/>
          </ac:spMkLst>
        </pc:spChg>
      </pc:sldChg>
      <pc:sldChg chg="addSp modSp new mod">
        <pc:chgData name="Jørn Mathisen" userId="8171a37a-7b7a-4f0a-9bfb-903c3ce64d82" providerId="ADAL" clId="{C4EF94FE-3430-4A96-B604-56C51DF7638C}" dt="2026-02-05T13:46:24.129" v="771" actId="20577"/>
        <pc:sldMkLst>
          <pc:docMk/>
          <pc:sldMk cId="1423847455" sldId="305"/>
        </pc:sldMkLst>
        <pc:spChg chg="mod">
          <ac:chgData name="Jørn Mathisen" userId="8171a37a-7b7a-4f0a-9bfb-903c3ce64d82" providerId="ADAL" clId="{C4EF94FE-3430-4A96-B604-56C51DF7638C}" dt="2026-02-05T13:35:16.766" v="319" actId="6549"/>
          <ac:spMkLst>
            <pc:docMk/>
            <pc:sldMk cId="1423847455" sldId="305"/>
            <ac:spMk id="2" creationId="{13C7EBEF-5104-06A8-28AF-4B8009159DED}"/>
          </ac:spMkLst>
        </pc:spChg>
        <pc:spChg chg="mod">
          <ac:chgData name="Jørn Mathisen" userId="8171a37a-7b7a-4f0a-9bfb-903c3ce64d82" providerId="ADAL" clId="{C4EF94FE-3430-4A96-B604-56C51DF7638C}" dt="2026-02-05T13:46:24.129" v="771" actId="20577"/>
          <ac:spMkLst>
            <pc:docMk/>
            <pc:sldMk cId="1423847455" sldId="305"/>
            <ac:spMk id="3" creationId="{5373F7BD-392A-32FF-4DC4-3C932A96151A}"/>
          </ac:spMkLst>
        </pc:spChg>
        <pc:picChg chg="add mod">
          <ac:chgData name="Jørn Mathisen" userId="8171a37a-7b7a-4f0a-9bfb-903c3ce64d82" providerId="ADAL" clId="{C4EF94FE-3430-4A96-B604-56C51DF7638C}" dt="2026-02-05T13:36:16.296" v="360" actId="1440"/>
          <ac:picMkLst>
            <pc:docMk/>
            <pc:sldMk cId="1423847455" sldId="305"/>
            <ac:picMk id="4" creationId="{653635FF-A480-8AE7-D2BB-4578926E08CF}"/>
          </ac:picMkLst>
        </pc:picChg>
      </pc:sldChg>
      <pc:sldChg chg="addSp modSp new mod">
        <pc:chgData name="Jørn Mathisen" userId="8171a37a-7b7a-4f0a-9bfb-903c3ce64d82" providerId="ADAL" clId="{C4EF94FE-3430-4A96-B604-56C51DF7638C}" dt="2026-02-05T13:46:41.835" v="816" actId="20577"/>
        <pc:sldMkLst>
          <pc:docMk/>
          <pc:sldMk cId="1803093496" sldId="306"/>
        </pc:sldMkLst>
        <pc:spChg chg="mod">
          <ac:chgData name="Jørn Mathisen" userId="8171a37a-7b7a-4f0a-9bfb-903c3ce64d82" providerId="ADAL" clId="{C4EF94FE-3430-4A96-B604-56C51DF7638C}" dt="2026-02-05T13:35:29.917" v="348" actId="20577"/>
          <ac:spMkLst>
            <pc:docMk/>
            <pc:sldMk cId="1803093496" sldId="306"/>
            <ac:spMk id="2" creationId="{9354700C-4C89-47ED-7AE8-BF1F86938F28}"/>
          </ac:spMkLst>
        </pc:spChg>
        <pc:spChg chg="mod">
          <ac:chgData name="Jørn Mathisen" userId="8171a37a-7b7a-4f0a-9bfb-903c3ce64d82" providerId="ADAL" clId="{C4EF94FE-3430-4A96-B604-56C51DF7638C}" dt="2026-02-05T13:46:41.835" v="816" actId="20577"/>
          <ac:spMkLst>
            <pc:docMk/>
            <pc:sldMk cId="1803093496" sldId="306"/>
            <ac:spMk id="3" creationId="{56A49972-99DE-1604-B45C-9851EFD8F7E9}"/>
          </ac:spMkLst>
        </pc:spChg>
        <pc:picChg chg="add mod">
          <ac:chgData name="Jørn Mathisen" userId="8171a37a-7b7a-4f0a-9bfb-903c3ce64d82" providerId="ADAL" clId="{C4EF94FE-3430-4A96-B604-56C51DF7638C}" dt="2026-02-05T13:36:42.471" v="363" actId="1076"/>
          <ac:picMkLst>
            <pc:docMk/>
            <pc:sldMk cId="1803093496" sldId="306"/>
            <ac:picMk id="4" creationId="{25D205C8-FEA1-134A-FDD4-1641F8C1874A}"/>
          </ac:picMkLst>
        </pc:picChg>
      </pc:sldChg>
      <pc:sldChg chg="addSp delSp modSp new mod">
        <pc:chgData name="Jørn Mathisen" userId="8171a37a-7b7a-4f0a-9bfb-903c3ce64d82" providerId="ADAL" clId="{C4EF94FE-3430-4A96-B604-56C51DF7638C}" dt="2026-02-05T14:12:40.220" v="2118" actId="1076"/>
        <pc:sldMkLst>
          <pc:docMk/>
          <pc:sldMk cId="1418442122" sldId="307"/>
        </pc:sldMkLst>
        <pc:spChg chg="mod">
          <ac:chgData name="Jørn Mathisen" userId="8171a37a-7b7a-4f0a-9bfb-903c3ce64d82" providerId="ADAL" clId="{C4EF94FE-3430-4A96-B604-56C51DF7638C}" dt="2026-02-05T14:06:30.080" v="2078" actId="20577"/>
          <ac:spMkLst>
            <pc:docMk/>
            <pc:sldMk cId="1418442122" sldId="307"/>
            <ac:spMk id="2" creationId="{4572C61F-F90A-8103-28ED-F41F4864044F}"/>
          </ac:spMkLst>
        </pc:spChg>
        <pc:spChg chg="mod">
          <ac:chgData name="Jørn Mathisen" userId="8171a37a-7b7a-4f0a-9bfb-903c3ce64d82" providerId="ADAL" clId="{C4EF94FE-3430-4A96-B604-56C51DF7638C}" dt="2026-02-05T14:05:15.437" v="2041" actId="20577"/>
          <ac:spMkLst>
            <pc:docMk/>
            <pc:sldMk cId="1418442122" sldId="307"/>
            <ac:spMk id="3" creationId="{A8D7D64D-3B4C-50D3-0FE5-E6954B53629D}"/>
          </ac:spMkLst>
        </pc:spChg>
        <pc:spChg chg="add mod">
          <ac:chgData name="Jørn Mathisen" userId="8171a37a-7b7a-4f0a-9bfb-903c3ce64d82" providerId="ADAL" clId="{C4EF94FE-3430-4A96-B604-56C51DF7638C}" dt="2026-02-05T14:12:40.220" v="2118" actId="1076"/>
          <ac:spMkLst>
            <pc:docMk/>
            <pc:sldMk cId="1418442122" sldId="307"/>
            <ac:spMk id="6" creationId="{B1C9EE82-0577-37A6-A743-83D5C13802F4}"/>
          </ac:spMkLst>
        </pc:spChg>
        <pc:picChg chg="add mod">
          <ac:chgData name="Jørn Mathisen" userId="8171a37a-7b7a-4f0a-9bfb-903c3ce64d82" providerId="ADAL" clId="{C4EF94FE-3430-4A96-B604-56C51DF7638C}" dt="2026-02-05T14:12:33.760" v="2117" actId="14100"/>
          <ac:picMkLst>
            <pc:docMk/>
            <pc:sldMk cId="1418442122" sldId="307"/>
            <ac:picMk id="5" creationId="{703A6851-3AA6-F8A7-C207-09D1862841D8}"/>
          </ac:picMkLst>
        </pc:picChg>
      </pc:sldChg>
      <pc:sldChg chg="addSp delSp modSp new mod">
        <pc:chgData name="Jørn Mathisen" userId="8171a37a-7b7a-4f0a-9bfb-903c3ce64d82" providerId="ADAL" clId="{C4EF94FE-3430-4A96-B604-56C51DF7638C}" dt="2026-02-05T14:12:06.025" v="2113" actId="1076"/>
        <pc:sldMkLst>
          <pc:docMk/>
          <pc:sldMk cId="205275296" sldId="308"/>
        </pc:sldMkLst>
        <pc:spChg chg="mod">
          <ac:chgData name="Jørn Mathisen" userId="8171a37a-7b7a-4f0a-9bfb-903c3ce64d82" providerId="ADAL" clId="{C4EF94FE-3430-4A96-B604-56C51DF7638C}" dt="2026-02-05T14:06:36.592" v="2089" actId="20577"/>
          <ac:spMkLst>
            <pc:docMk/>
            <pc:sldMk cId="205275296" sldId="308"/>
            <ac:spMk id="2" creationId="{6718685E-D7A1-71E0-EEF0-FF01BCDA0851}"/>
          </ac:spMkLst>
        </pc:spChg>
        <pc:spChg chg="mod">
          <ac:chgData name="Jørn Mathisen" userId="8171a37a-7b7a-4f0a-9bfb-903c3ce64d82" providerId="ADAL" clId="{C4EF94FE-3430-4A96-B604-56C51DF7638C}" dt="2026-02-05T14:05:36.199" v="2056" actId="20577"/>
          <ac:spMkLst>
            <pc:docMk/>
            <pc:sldMk cId="205275296" sldId="308"/>
            <ac:spMk id="3" creationId="{6BD48606-B372-9357-7CAF-144E3F2CA35D}"/>
          </ac:spMkLst>
        </pc:spChg>
        <pc:spChg chg="add mod">
          <ac:chgData name="Jørn Mathisen" userId="8171a37a-7b7a-4f0a-9bfb-903c3ce64d82" providerId="ADAL" clId="{C4EF94FE-3430-4A96-B604-56C51DF7638C}" dt="2026-02-05T14:12:06.025" v="2113" actId="1076"/>
          <ac:spMkLst>
            <pc:docMk/>
            <pc:sldMk cId="205275296" sldId="308"/>
            <ac:spMk id="6" creationId="{3933BEC5-2587-FCFF-A109-E1215F2D5A3B}"/>
          </ac:spMkLst>
        </pc:spChg>
        <pc:picChg chg="add mod">
          <ac:chgData name="Jørn Mathisen" userId="8171a37a-7b7a-4f0a-9bfb-903c3ce64d82" providerId="ADAL" clId="{C4EF94FE-3430-4A96-B604-56C51DF7638C}" dt="2026-02-05T14:11:53.338" v="2110" actId="1076"/>
          <ac:picMkLst>
            <pc:docMk/>
            <pc:sldMk cId="205275296" sldId="308"/>
            <ac:picMk id="5" creationId="{DA55CD4C-0030-B8F0-6A21-5B1EC0F77B1E}"/>
          </ac:picMkLst>
        </pc:picChg>
      </pc:sldChg>
      <pc:sldChg chg="addSp delSp modSp new mod">
        <pc:chgData name="Jørn Mathisen" userId="8171a37a-7b7a-4f0a-9bfb-903c3ce64d82" providerId="ADAL" clId="{C4EF94FE-3430-4A96-B604-56C51DF7638C}" dt="2026-02-05T14:12:23.807" v="2115" actId="1076"/>
        <pc:sldMkLst>
          <pc:docMk/>
          <pc:sldMk cId="4069223488" sldId="309"/>
        </pc:sldMkLst>
        <pc:spChg chg="mod">
          <ac:chgData name="Jørn Mathisen" userId="8171a37a-7b7a-4f0a-9bfb-903c3ce64d82" providerId="ADAL" clId="{C4EF94FE-3430-4A96-B604-56C51DF7638C}" dt="2026-02-05T13:58:01.223" v="1619" actId="20577"/>
          <ac:spMkLst>
            <pc:docMk/>
            <pc:sldMk cId="4069223488" sldId="309"/>
            <ac:spMk id="2" creationId="{908E21DA-9C11-1B60-992B-3D2AAD369466}"/>
          </ac:spMkLst>
        </pc:spChg>
        <pc:spChg chg="mod">
          <ac:chgData name="Jørn Mathisen" userId="8171a37a-7b7a-4f0a-9bfb-903c3ce64d82" providerId="ADAL" clId="{C4EF94FE-3430-4A96-B604-56C51DF7638C}" dt="2026-02-05T14:06:06.689" v="2061" actId="14100"/>
          <ac:spMkLst>
            <pc:docMk/>
            <pc:sldMk cId="4069223488" sldId="309"/>
            <ac:spMk id="3" creationId="{B48E8B94-F409-655F-723D-03CCC14DCD6C}"/>
          </ac:spMkLst>
        </pc:spChg>
        <pc:spChg chg="add mod">
          <ac:chgData name="Jørn Mathisen" userId="8171a37a-7b7a-4f0a-9bfb-903c3ce64d82" providerId="ADAL" clId="{C4EF94FE-3430-4A96-B604-56C51DF7638C}" dt="2026-02-05T14:12:23.807" v="2115" actId="1076"/>
          <ac:spMkLst>
            <pc:docMk/>
            <pc:sldMk cId="4069223488" sldId="309"/>
            <ac:spMk id="6" creationId="{E1882FA2-CEFE-9F8F-E6E3-3101EBEAF06F}"/>
          </ac:spMkLst>
        </pc:spChg>
        <pc:picChg chg="add mod">
          <ac:chgData name="Jørn Mathisen" userId="8171a37a-7b7a-4f0a-9bfb-903c3ce64d82" providerId="ADAL" clId="{C4EF94FE-3430-4A96-B604-56C51DF7638C}" dt="2026-02-05T14:12:19.728" v="2114" actId="1076"/>
          <ac:picMkLst>
            <pc:docMk/>
            <pc:sldMk cId="4069223488" sldId="309"/>
            <ac:picMk id="5" creationId="{152833D8-A557-0C01-C206-9A1F0CA11920}"/>
          </ac:picMkLst>
        </pc:picChg>
      </pc:sldChg>
    </pc:docChg>
  </pc:docChgLst>
  <pc:docChgLst>
    <pc:chgData name="Vera Maritta Solaas Moen" userId="S::marmoe1@lorenskog.kommune.no::707f2fc8-e617-4790-acca-e3127d1cf823" providerId="AD" clId="Web-{7A778F08-3BB3-2085-8273-E0F3FDED8C26}"/>
    <pc:docChg chg="modSld">
      <pc:chgData name="Vera Maritta Solaas Moen" userId="S::marmoe1@lorenskog.kommune.no::707f2fc8-e617-4790-acca-e3127d1cf823" providerId="AD" clId="Web-{7A778F08-3BB3-2085-8273-E0F3FDED8C26}" dt="2026-02-27T13:10:32.273" v="21" actId="20577"/>
      <pc:docMkLst>
        <pc:docMk/>
      </pc:docMkLst>
      <pc:sldChg chg="modSp">
        <pc:chgData name="Vera Maritta Solaas Moen" userId="S::marmoe1@lorenskog.kommune.no::707f2fc8-e617-4790-acca-e3127d1cf823" providerId="AD" clId="Web-{7A778F08-3BB3-2085-8273-E0F3FDED8C26}" dt="2026-02-27T13:10:32.273" v="21" actId="20577"/>
        <pc:sldMkLst>
          <pc:docMk/>
          <pc:sldMk cId="2448832957" sldId="262"/>
        </pc:sldMkLst>
        <pc:spChg chg="mod">
          <ac:chgData name="Vera Maritta Solaas Moen" userId="S::marmoe1@lorenskog.kommune.no::707f2fc8-e617-4790-acca-e3127d1cf823" providerId="AD" clId="Web-{7A778F08-3BB3-2085-8273-E0F3FDED8C26}" dt="2026-02-27T13:10:32.273" v="21" actId="20577"/>
          <ac:spMkLst>
            <pc:docMk/>
            <pc:sldMk cId="2448832957" sldId="262"/>
            <ac:spMk id="3" creationId="{3F4D8060-5915-DD44-A5DB-7C90A2240B6E}"/>
          </ac:spMkLst>
        </pc:spChg>
        <pc:spChg chg="mod">
          <ac:chgData name="Vera Maritta Solaas Moen" userId="S::marmoe1@lorenskog.kommune.no::707f2fc8-e617-4790-acca-e3127d1cf823" providerId="AD" clId="Web-{7A778F08-3BB3-2085-8273-E0F3FDED8C26}" dt="2026-02-27T13:09:58.648" v="7" actId="20577"/>
          <ac:spMkLst>
            <pc:docMk/>
            <pc:sldMk cId="2448832957" sldId="262"/>
            <ac:spMk id="4" creationId="{CFF8727F-E418-B043-A4F6-DC12AB338AFC}"/>
          </ac:spMkLst>
        </pc:spChg>
      </pc:sldChg>
      <pc:sldChg chg="addSp delSp modSp">
        <pc:chgData name="Vera Maritta Solaas Moen" userId="S::marmoe1@lorenskog.kommune.no::707f2fc8-e617-4790-acca-e3127d1cf823" providerId="AD" clId="Web-{7A778F08-3BB3-2085-8273-E0F3FDED8C26}" dt="2026-02-27T13:09:22.787" v="3" actId="1076"/>
        <pc:sldMkLst>
          <pc:docMk/>
          <pc:sldMk cId="828762940" sldId="304"/>
        </pc:sldMkLst>
        <pc:picChg chg="add mod">
          <ac:chgData name="Vera Maritta Solaas Moen" userId="S::marmoe1@lorenskog.kommune.no::707f2fc8-e617-4790-acca-e3127d1cf823" providerId="AD" clId="Web-{7A778F08-3BB3-2085-8273-E0F3FDED8C26}" dt="2026-02-27T13:09:22.787" v="3" actId="1076"/>
          <ac:picMkLst>
            <pc:docMk/>
            <pc:sldMk cId="828762940" sldId="304"/>
            <ac:picMk id="4" creationId="{5E888756-B0E7-400A-B7E0-18E9FA973D39}"/>
          </ac:picMkLst>
        </pc:picChg>
        <pc:picChg chg="del">
          <ac:chgData name="Vera Maritta Solaas Moen" userId="S::marmoe1@lorenskog.kommune.no::707f2fc8-e617-4790-acca-e3127d1cf823" providerId="AD" clId="Web-{7A778F08-3BB3-2085-8273-E0F3FDED8C26}" dt="2026-02-27T13:09:07.553" v="0"/>
          <ac:picMkLst>
            <pc:docMk/>
            <pc:sldMk cId="828762940" sldId="304"/>
            <ac:picMk id="5" creationId="{14C53972-3DF1-4C99-68E4-D579BBA19A3E}"/>
          </ac:picMkLst>
        </pc:picChg>
      </pc:sldChg>
    </pc:docChg>
  </pc:docChgLst>
  <pc:docChgLst>
    <pc:chgData name="Vera Maritta Solaas Moen" userId="S::marmoe1@lorenskog.kommune.no::707f2fc8-e617-4790-acca-e3127d1cf823" providerId="AD" clId="Web-{564FC962-F6FE-1135-8075-7E98FACECA2F}"/>
    <pc:docChg chg="modSld">
      <pc:chgData name="Vera Maritta Solaas Moen" userId="S::marmoe1@lorenskog.kommune.no::707f2fc8-e617-4790-acca-e3127d1cf823" providerId="AD" clId="Web-{564FC962-F6FE-1135-8075-7E98FACECA2F}" dt="2026-02-05T14:37:36.750" v="89"/>
      <pc:docMkLst>
        <pc:docMk/>
      </pc:docMkLst>
      <pc:sldChg chg="modSp">
        <pc:chgData name="Vera Maritta Solaas Moen" userId="S::marmoe1@lorenskog.kommune.no::707f2fc8-e617-4790-acca-e3127d1cf823" providerId="AD" clId="Web-{564FC962-F6FE-1135-8075-7E98FACECA2F}" dt="2026-02-05T14:37:36.750" v="89"/>
        <pc:sldMkLst>
          <pc:docMk/>
          <pc:sldMk cId="3686359762" sldId="302"/>
        </pc:sldMkLst>
        <pc:graphicFrameChg chg="mod modGraphic">
          <ac:chgData name="Vera Maritta Solaas Moen" userId="S::marmoe1@lorenskog.kommune.no::707f2fc8-e617-4790-acca-e3127d1cf823" providerId="AD" clId="Web-{564FC962-F6FE-1135-8075-7E98FACECA2F}" dt="2026-02-05T14:37:36.750" v="89"/>
          <ac:graphicFrameMkLst>
            <pc:docMk/>
            <pc:sldMk cId="3686359762" sldId="302"/>
            <ac:graphicFrameMk id="4" creationId="{F5856815-8C33-1969-6F02-72AAA4CA18F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13982B-6AEA-4259-876E-EAF94E8B1C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6413"/>
          </a:xfrm>
          <a:custGeom>
            <a:avLst/>
            <a:gdLst>
              <a:gd name="connsiteX0" fmla="*/ 0 w 12192000"/>
              <a:gd name="connsiteY0" fmla="*/ 0 h 6856413"/>
              <a:gd name="connsiteX1" fmla="*/ 12192000 w 12192000"/>
              <a:gd name="connsiteY1" fmla="*/ 0 h 6856413"/>
              <a:gd name="connsiteX2" fmla="*/ 10389051 w 12192000"/>
              <a:gd name="connsiteY2" fmla="*/ 1211277 h 6856413"/>
              <a:gd name="connsiteX3" fmla="*/ 8989862 w 12192000"/>
              <a:gd name="connsiteY3" fmla="*/ 2114021 h 6856413"/>
              <a:gd name="connsiteX4" fmla="*/ 8156950 w 12192000"/>
              <a:gd name="connsiteY4" fmla="*/ 2604119 h 6856413"/>
              <a:gd name="connsiteX5" fmla="*/ 6214336 w 12192000"/>
              <a:gd name="connsiteY5" fmla="*/ 2244799 h 6856413"/>
              <a:gd name="connsiteX6" fmla="*/ 3733377 w 12192000"/>
              <a:gd name="connsiteY6" fmla="*/ 3514481 h 6856413"/>
              <a:gd name="connsiteX7" fmla="*/ 2209758 w 12192000"/>
              <a:gd name="connsiteY7" fmla="*/ 4099805 h 6856413"/>
              <a:gd name="connsiteX8" fmla="*/ 1780 w 12192000"/>
              <a:gd name="connsiteY8" fmla="*/ 3284669 h 6856413"/>
              <a:gd name="connsiteX9" fmla="*/ 1780 w 12192000"/>
              <a:gd name="connsiteY9" fmla="*/ 6856285 h 6856413"/>
              <a:gd name="connsiteX10" fmla="*/ 12192000 w 12192000"/>
              <a:gd name="connsiteY10" fmla="*/ 6856285 h 6856413"/>
              <a:gd name="connsiteX11" fmla="*/ 12192000 w 12192000"/>
              <a:gd name="connsiteY11" fmla="*/ 6856413 h 6856413"/>
              <a:gd name="connsiteX12" fmla="*/ 0 w 12192000"/>
              <a:gd name="connsiteY12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6413">
                <a:moveTo>
                  <a:pt x="0" y="0"/>
                </a:moveTo>
                <a:lnTo>
                  <a:pt x="12192000" y="0"/>
                </a:lnTo>
                <a:cubicBezTo>
                  <a:pt x="11756499" y="410107"/>
                  <a:pt x="11067062" y="1182074"/>
                  <a:pt x="10389051" y="1211277"/>
                </a:cubicBezTo>
                <a:cubicBezTo>
                  <a:pt x="9774526" y="1236671"/>
                  <a:pt x="9422823" y="1352212"/>
                  <a:pt x="8989862" y="2114021"/>
                </a:cubicBezTo>
                <a:cubicBezTo>
                  <a:pt x="8786713" y="2479690"/>
                  <a:pt x="8526428" y="2635861"/>
                  <a:pt x="8156950" y="2604119"/>
                </a:cubicBezTo>
                <a:cubicBezTo>
                  <a:pt x="7787473" y="2572377"/>
                  <a:pt x="7282139" y="2244799"/>
                  <a:pt x="6214336" y="2244799"/>
                </a:cubicBezTo>
                <a:cubicBezTo>
                  <a:pt x="5549023" y="2244799"/>
                  <a:pt x="4944654" y="2421284"/>
                  <a:pt x="3733377" y="3514481"/>
                </a:cubicBezTo>
                <a:cubicBezTo>
                  <a:pt x="3252167" y="3948712"/>
                  <a:pt x="2717631" y="4099805"/>
                  <a:pt x="2209758" y="4099805"/>
                </a:cubicBezTo>
                <a:cubicBezTo>
                  <a:pt x="1063235" y="4099805"/>
                  <a:pt x="1780" y="3284669"/>
                  <a:pt x="1780" y="3284669"/>
                </a:cubicBezTo>
                <a:lnTo>
                  <a:pt x="1780" y="6856285"/>
                </a:lnTo>
                <a:lnTo>
                  <a:pt x="12192000" y="6856285"/>
                </a:lnTo>
                <a:lnTo>
                  <a:pt x="12192000" y="6856413"/>
                </a:lnTo>
                <a:lnTo>
                  <a:pt x="0" y="685641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skifte bilde eller trykk Sett inn -&gt; Bilder -&gt; Fra fil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A9474-D26A-4663-9590-375B56E1A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4836160"/>
            <a:ext cx="9144000" cy="176784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pic>
        <p:nvPicPr>
          <p:cNvPr id="5" name="Graphic 20">
            <a:extLst>
              <a:ext uri="{FF2B5EF4-FFF2-40B4-BE49-F238E27FC236}">
                <a16:creationId xmlns:a16="http://schemas.microsoft.com/office/drawing/2014/main" id="{60FABA97-A4C1-5E4E-966F-C8BA37429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5610" y="5665788"/>
            <a:ext cx="184107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3A0217-ADAC-43A7-B20B-1CE7909E3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Trykk Sett inn -&gt; Bilder -&gt; Fra fil for å endre eller legge inn bilde</a:t>
            </a:r>
          </a:p>
          <a:p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E6B260-A599-46C9-A84D-C7FF6EA2B7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7950" y="4972050"/>
            <a:ext cx="5746050" cy="18859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2494" t="-263636" r="105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30EC5EF3-DC18-4719-B157-42E93356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406" y="2146301"/>
            <a:ext cx="5677188" cy="250190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91481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3A0217-ADAC-43A7-B20B-1CE7909E3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noProof="0" dirty="0"/>
              <a:t>Trykk Sett inn -&gt; Bilder -&gt; Fra fil for å endre eller legge inn bilde</a:t>
            </a:r>
          </a:p>
          <a:p>
            <a:endParaRPr lang="en-GB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30EC5EF3-DC18-4719-B157-42E93356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406" y="2146301"/>
            <a:ext cx="5677188" cy="250190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4138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m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2DBD6CE-A53A-4C58-8E11-D7A29976E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6500"/>
            <a:ext cx="12192000" cy="5651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DFCFDD5-C4D1-47DC-9CE6-7107F80447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3282" y="594386"/>
            <a:ext cx="1841079" cy="6683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629A06-801C-41B2-9171-0FE9378FD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107" y="647219"/>
            <a:ext cx="8160093" cy="125572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E5223A-A4D8-4844-94B0-CDEB60C99A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107" y="2014538"/>
            <a:ext cx="9322143" cy="412677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0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eller kapittel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F42E9D7-9E73-4E5D-AE25-DD2F84216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F32DF9-5803-41FE-9D91-AC6BE25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76" y="2008187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pic>
        <p:nvPicPr>
          <p:cNvPr id="15" name="Graphic 20">
            <a:extLst>
              <a:ext uri="{FF2B5EF4-FFF2-40B4-BE49-F238E27FC236}">
                <a16:creationId xmlns:a16="http://schemas.microsoft.com/office/drawing/2014/main" id="{1019F237-64F8-C14D-8781-D55DC3ACA7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5610" y="5665788"/>
            <a:ext cx="184107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en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C556-01E1-46F0-A622-33752AC7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D42C8-C1C2-4A5E-BDA7-0CBADCD56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244737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B624DAFA-4B08-5545-83ED-55C7A6F55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38058" y="5192620"/>
            <a:ext cx="5677189" cy="1677736"/>
          </a:xfrm>
          <a:prstGeom prst="rect">
            <a:avLst/>
          </a:prstGeom>
        </p:spPr>
      </p:pic>
      <p:pic>
        <p:nvPicPr>
          <p:cNvPr id="13" name="Graphic 3">
            <a:extLst>
              <a:ext uri="{FF2B5EF4-FFF2-40B4-BE49-F238E27FC236}">
                <a16:creationId xmlns:a16="http://schemas.microsoft.com/office/drawing/2014/main" id="{F1B52EAE-4DFA-B24E-9497-D8908F6D1E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A575C6-2A99-405E-9094-01AB033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F5A577-4093-4314-B9EE-472C40B0D18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3249609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182051F9-DC4F-724F-B9A6-BC9D609AD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EE76-B15E-4753-A974-AE013B9CEF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2" y="2220045"/>
            <a:ext cx="4828319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B7F2B-9E60-4CF9-AD73-6D076355D0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220045"/>
            <a:ext cx="5499100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D5C412-C24C-4F89-ADA3-650872E5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pic>
        <p:nvPicPr>
          <p:cNvPr id="23" name="Graphic 3">
            <a:extLst>
              <a:ext uri="{FF2B5EF4-FFF2-40B4-BE49-F238E27FC236}">
                <a16:creationId xmlns:a16="http://schemas.microsoft.com/office/drawing/2014/main" id="{60FCDF2D-30CD-7F41-BF0A-F006DEE4F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bølg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C367478-5431-4866-A6C7-9349560391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68722" y="-4763"/>
            <a:ext cx="5723278" cy="6861176"/>
          </a:xfrm>
          <a:custGeom>
            <a:avLst/>
            <a:gdLst>
              <a:gd name="connsiteX0" fmla="*/ 1161927 w 5723278"/>
              <a:gd name="connsiteY0" fmla="*/ 0 h 6861176"/>
              <a:gd name="connsiteX1" fmla="*/ 5723278 w 5723278"/>
              <a:gd name="connsiteY1" fmla="*/ 0 h 6861176"/>
              <a:gd name="connsiteX2" fmla="*/ 5723278 w 5723278"/>
              <a:gd name="connsiteY2" fmla="*/ 6861176 h 6861176"/>
              <a:gd name="connsiteX3" fmla="*/ 262138 w 5723278"/>
              <a:gd name="connsiteY3" fmla="*/ 6861176 h 6861176"/>
              <a:gd name="connsiteX4" fmla="*/ 198949 w 5723278"/>
              <a:gd name="connsiteY4" fmla="*/ 6652943 h 6861176"/>
              <a:gd name="connsiteX5" fmla="*/ 168564 w 5723278"/>
              <a:gd name="connsiteY5" fmla="*/ 4349949 h 6861176"/>
              <a:gd name="connsiteX6" fmla="*/ 1336635 w 5723278"/>
              <a:gd name="connsiteY6" fmla="*/ 2068462 h 6861176"/>
              <a:gd name="connsiteX7" fmla="*/ 1627699 w 5723278"/>
              <a:gd name="connsiteY7" fmla="*/ 1136801 h 6861176"/>
              <a:gd name="connsiteX8" fmla="*/ 1263593 w 5723278"/>
              <a:gd name="connsiteY8" fmla="*/ 112081 h 686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3278" h="6861176">
                <a:moveTo>
                  <a:pt x="1161927" y="0"/>
                </a:moveTo>
                <a:lnTo>
                  <a:pt x="5723278" y="0"/>
                </a:lnTo>
                <a:lnTo>
                  <a:pt x="5723278" y="6861176"/>
                </a:lnTo>
                <a:lnTo>
                  <a:pt x="262138" y="6861176"/>
                </a:lnTo>
                <a:lnTo>
                  <a:pt x="198949" y="6652943"/>
                </a:lnTo>
                <a:cubicBezTo>
                  <a:pt x="-94925" y="5630159"/>
                  <a:pt x="-26856" y="4993405"/>
                  <a:pt x="168564" y="4349949"/>
                </a:cubicBezTo>
                <a:cubicBezTo>
                  <a:pt x="533348" y="3146290"/>
                  <a:pt x="1121832" y="2407825"/>
                  <a:pt x="1336635" y="2068462"/>
                </a:cubicBezTo>
                <a:cubicBezTo>
                  <a:pt x="1551438" y="1730369"/>
                  <a:pt x="1622615" y="1535903"/>
                  <a:pt x="1627699" y="1136801"/>
                </a:cubicBezTo>
                <a:cubicBezTo>
                  <a:pt x="1632149" y="788700"/>
                  <a:pt x="1490628" y="392915"/>
                  <a:pt x="1263593" y="112081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 dirty="0"/>
              <a:t>Klikk på ikonet for å skifte bilde eller trykk Sett inn -&gt; Bilder -&gt; Fra fil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FF3C65-F0BE-47BF-A162-A2DA2CD9485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181600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669A33-C653-4A27-95B1-B78CFF0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4105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6367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lang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1492D0-1B9C-4BAE-92EC-07665C386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6200" y="0"/>
            <a:ext cx="4495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 dirty="0"/>
              <a:t>Klikk på ikonet for å skifte bilde eller trykk Sett inn -&gt; Bilder -&gt; Fra fil 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DB4191-AE80-4391-B99B-E1A67F45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2073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D76C7F-65DC-456B-84B2-57E6BD87532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181600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6283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E437639-6CF0-42DE-B518-73BD72789C6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62624" y="2220045"/>
            <a:ext cx="5762625" cy="39426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 dirty="0"/>
              <a:t>Klikk på ikonet for å skifte bilde eller trykk Sett inn -&gt; Bilder -&gt; Fra fil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1B978-9D2D-4616-B2B6-40523E64D7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15714" y="6037388"/>
            <a:ext cx="423863" cy="54307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7CD1C-5906-421F-909C-C9B7504F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4105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3103FB-7785-4BF2-B284-8D12B8130B2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077704" y="2220045"/>
            <a:ext cx="4503946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954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42B55-8A53-49BD-A14A-A53DD044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41" y="79946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F00F3-9CE0-4E71-A340-7A62D961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8189" y="2629432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0"/>
            <a:r>
              <a:rPr lang="nb-NO" noProof="0" dirty="0" err="1"/>
              <a:t>Vsvs</a:t>
            </a:r>
            <a:endParaRPr lang="nb-NO" noProof="0" dirty="0"/>
          </a:p>
          <a:p>
            <a:pPr lvl="0"/>
            <a:r>
              <a:rPr lang="nb-NO" noProof="0" dirty="0" err="1"/>
              <a:t>vsvsvsvs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840A8-3D98-4F20-8A16-FF37E4FD3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AB70F-67A0-4513-90FF-B3FD4DCAC31B}" type="datetimeFigureOut">
              <a:rPr lang="en-GB" smtClean="0"/>
              <a:t>27/02/2026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B11D1-C546-4B9F-844A-F0AB83D80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27F6-D9BB-445E-90E9-1747ED215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3125-B884-4212-8781-3EED52A79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60" r:id="rId5"/>
    <p:sldLayoutId id="2147483661" r:id="rId6"/>
    <p:sldLayoutId id="2147483652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36C00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rgbClr val="585857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rgbClr val="585857"/>
          </a:solidFill>
          <a:latin typeface="+mn-lt"/>
          <a:ea typeface="+mn-ea"/>
          <a:cs typeface="+mn-cs"/>
        </a:defRPr>
      </a:lvl2pPr>
      <a:lvl3pPr marL="11988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rgbClr val="585857"/>
          </a:solidFill>
          <a:latin typeface="+mn-lt"/>
          <a:ea typeface="+mn-ea"/>
          <a:cs typeface="+mn-cs"/>
        </a:defRPr>
      </a:lvl3pPr>
      <a:lvl4pPr marL="16560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rgbClr val="585857"/>
          </a:solidFill>
          <a:latin typeface="+mn-lt"/>
          <a:ea typeface="+mn-ea"/>
          <a:cs typeface="+mn-cs"/>
        </a:defRPr>
      </a:lvl4pPr>
      <a:lvl5pPr marL="21132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rgbClr val="58585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moe1@lorenskog.kommune.no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41DC69-22A8-7979-A0C8-DFD424459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b-NO" dirty="0"/>
              <a:t>Barnetogene i Lørenskog</a:t>
            </a:r>
            <a:br>
              <a:rPr lang="nb-NO" dirty="0"/>
            </a:br>
            <a:r>
              <a:rPr lang="nb-NO" dirty="0"/>
              <a:t>17. mai 2026</a:t>
            </a:r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EA90E203-A425-5E2F-8867-FDF4B46958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08" r="14782" b="16822"/>
          <a:stretch>
            <a:fillRect/>
          </a:stretch>
        </p:blipFill>
        <p:spPr>
          <a:xfrm>
            <a:off x="1923878" y="1902941"/>
            <a:ext cx="8344243" cy="433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3A2A9AA-D9B3-4C4D-D52A-1FC140D346B9}"/>
              </a:ext>
            </a:extLst>
          </p:cNvPr>
          <p:cNvSpPr txBox="1"/>
          <p:nvPr/>
        </p:nvSpPr>
        <p:spPr>
          <a:xfrm>
            <a:off x="8026571" y="6350920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68693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72C61F-F90A-8103-28ED-F41F486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togleder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D7D64D-3B4C-50D3-0FE5-E6954B53629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4796006" cy="2447371"/>
          </a:xfrm>
        </p:spPr>
        <p:txBody>
          <a:bodyPr/>
          <a:lstStyle/>
          <a:p>
            <a:r>
              <a:rPr lang="nb-NO" dirty="0"/>
              <a:t>Oppmøte senest klokken 0930 i Rådhusparken</a:t>
            </a:r>
          </a:p>
          <a:p>
            <a:r>
              <a:rPr lang="nb-NO" dirty="0"/>
              <a:t>Må bære synlig skilt</a:t>
            </a:r>
          </a:p>
          <a:p>
            <a:r>
              <a:rPr lang="nb-NO" dirty="0"/>
              <a:t>Ansvarlig for skolen i toget</a:t>
            </a:r>
          </a:p>
          <a:p>
            <a:r>
              <a:rPr lang="nb-NO" dirty="0"/>
              <a:t>Koordinere ledsagere på egen skole</a:t>
            </a:r>
          </a:p>
          <a:p>
            <a:r>
              <a:rPr lang="nb-NO" dirty="0"/>
              <a:t>Følger opp antall voksne i toget</a:t>
            </a:r>
          </a:p>
          <a:p>
            <a:r>
              <a:rPr lang="nb-NO" dirty="0"/>
              <a:t>Følger toget hele veien</a:t>
            </a:r>
          </a:p>
          <a:p>
            <a:r>
              <a:rPr lang="nb-NO" dirty="0"/>
              <a:t>Kobler korps og </a:t>
            </a:r>
            <a:r>
              <a:rPr lang="nb-NO" dirty="0" err="1"/>
              <a:t>korpskontakt</a:t>
            </a:r>
            <a:r>
              <a:rPr lang="nb-NO" dirty="0"/>
              <a:t> ved ankomst skolen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03A6851-3AA6-F8A7-C207-09D186284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259" y="1991481"/>
            <a:ext cx="5067841" cy="338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1C9EE82-0577-37A6-A743-83D5C13802F4}"/>
              </a:ext>
            </a:extLst>
          </p:cNvPr>
          <p:cNvSpPr txBox="1"/>
          <p:nvPr/>
        </p:nvSpPr>
        <p:spPr>
          <a:xfrm>
            <a:off x="9353550" y="5459904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141844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18685E-D7A1-71E0-EEF0-FF01BCDA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ledsager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D48606-B372-9357-7CAF-144E3F2CA35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4766823" cy="2447371"/>
          </a:xfrm>
        </p:spPr>
        <p:txBody>
          <a:bodyPr/>
          <a:lstStyle/>
          <a:p>
            <a:r>
              <a:rPr lang="nb-NO" dirty="0"/>
              <a:t>Oppmøte senest 09.45 i Rådhusparken</a:t>
            </a:r>
          </a:p>
          <a:p>
            <a:r>
              <a:rPr lang="nb-NO" dirty="0"/>
              <a:t>Må bære synlig skilt</a:t>
            </a:r>
          </a:p>
          <a:p>
            <a:r>
              <a:rPr lang="nb-NO" dirty="0"/>
              <a:t>Må være en voksen person</a:t>
            </a:r>
          </a:p>
          <a:p>
            <a:r>
              <a:rPr lang="nb-NO" dirty="0"/>
              <a:t>Ansvar for å følge opp en klasse/gruppe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A55CD4C-0030-B8F0-6A21-5B1EC0F7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736" y="1826150"/>
            <a:ext cx="4513365" cy="323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933BEC5-2587-FCFF-A109-E1215F2D5A3B}"/>
              </a:ext>
            </a:extLst>
          </p:cNvPr>
          <p:cNvSpPr txBox="1"/>
          <p:nvPr/>
        </p:nvSpPr>
        <p:spPr>
          <a:xfrm>
            <a:off x="9353551" y="5177801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20527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E21DA-9C11-1B60-992B-3D2AAD36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Retningslinjer for barnetoget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8E8B94-F409-655F-723D-03CCC14DCD6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5924415" cy="3548454"/>
          </a:xfrm>
        </p:spPr>
        <p:txBody>
          <a:bodyPr/>
          <a:lstStyle/>
          <a:p>
            <a:r>
              <a:rPr lang="nb-NO" dirty="0"/>
              <a:t>Kun skolebarn, togleder og ledsagere på skolens plass i Rådhusparken</a:t>
            </a:r>
          </a:p>
          <a:p>
            <a:r>
              <a:rPr lang="nb-NO" dirty="0"/>
              <a:t>Hver skole har sin avmerkede plass</a:t>
            </a:r>
          </a:p>
          <a:p>
            <a:r>
              <a:rPr lang="nb-NO" dirty="0"/>
              <a:t>Skolefane og flaggborg stiller opp nederst i parken</a:t>
            </a:r>
          </a:p>
          <a:p>
            <a:r>
              <a:rPr lang="nb-NO" dirty="0"/>
              <a:t>Faner og flagg skal støttes på bakken til avmarsj</a:t>
            </a:r>
          </a:p>
          <a:p>
            <a:r>
              <a:rPr lang="nb-NO" dirty="0"/>
              <a:t>Elvene stiller opp – og går – seks i bredden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52833D8-A557-0C01-C206-9A1F0CA1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69" y="2110901"/>
            <a:ext cx="4076232" cy="293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1882FA2-CEFE-9F8F-E6E3-3101EBEAF06F}"/>
              </a:ext>
            </a:extLst>
          </p:cNvPr>
          <p:cNvSpPr txBox="1"/>
          <p:nvPr/>
        </p:nvSpPr>
        <p:spPr>
          <a:xfrm>
            <a:off x="9353551" y="5168074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406922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84B2192-F00F-AB55-6352-15C9EC14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Sikkerhet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D33B213-CDD7-7188-0439-2E215852A9C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5016500" cy="2447371"/>
          </a:xfrm>
        </p:spPr>
        <p:txBody>
          <a:bodyPr/>
          <a:lstStyle/>
          <a:p>
            <a:r>
              <a:rPr lang="nb-NO" dirty="0"/>
              <a:t>God dialog med Politiet</a:t>
            </a:r>
          </a:p>
          <a:p>
            <a:endParaRPr lang="nb-NO" dirty="0"/>
          </a:p>
          <a:p>
            <a:r>
              <a:rPr lang="nb-NO" dirty="0"/>
              <a:t>Følger med på eventuelle trusselvurderinger som måtte komme</a:t>
            </a:r>
          </a:p>
          <a:p>
            <a:endParaRPr lang="nb-NO" dirty="0"/>
          </a:p>
          <a:p>
            <a:r>
              <a:rPr lang="nb-NO" dirty="0"/>
              <a:t>Samme rute som foregående år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90BAC46-3373-741B-3430-4350EACDC87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792914" y="1991481"/>
            <a:ext cx="4802187" cy="324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B8A0C47-A3FD-B570-1332-FA54D3BF340D}"/>
              </a:ext>
            </a:extLst>
          </p:cNvPr>
          <p:cNvSpPr txBox="1"/>
          <p:nvPr/>
        </p:nvSpPr>
        <p:spPr>
          <a:xfrm>
            <a:off x="9353551" y="5352128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234351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A959C43D-DDCB-24CE-2384-6908FB800A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075" r="25075"/>
          <a:stretch>
            <a:fillRect/>
          </a:stretch>
        </p:blipFill>
        <p:spPr>
          <a:xfrm>
            <a:off x="6468722" y="-3176"/>
            <a:ext cx="5723278" cy="6861176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4D8060-5915-DD44-A5DB-7C90A2240B6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264730" cy="394263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br>
              <a:rPr lang="nb-NO" sz="1800" dirty="0"/>
            </a:br>
            <a:endParaRPr lang="nb-NO" sz="1800" dirty="0"/>
          </a:p>
          <a:p>
            <a:pPr marL="0" indent="0">
              <a:buNone/>
            </a:pPr>
            <a:r>
              <a:rPr lang="nb-NO" sz="1800" dirty="0"/>
              <a:t>E-post: </a:t>
            </a:r>
            <a:r>
              <a:rPr lang="nb-NO" sz="1800" dirty="0">
                <a:hlinkClick r:id="rId3"/>
              </a:rPr>
              <a:t>17maikomiteen@lorenskog.kommune.no</a:t>
            </a:r>
            <a:r>
              <a:rPr lang="nb-NO" sz="1800" dirty="0"/>
              <a:t> </a:t>
            </a:r>
          </a:p>
          <a:p>
            <a:pPr marL="0" indent="0">
              <a:buNone/>
            </a:pPr>
            <a:r>
              <a:rPr lang="nb-NO" sz="1800">
                <a:cs typeface="Arial"/>
              </a:rPr>
              <a:t>Telefon: 67 93 40 00</a:t>
            </a:r>
            <a:endParaRPr lang="nb-NO" sz="18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FF8727F-E418-B043-A4F6-DC12AB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Kontakt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D5F5B1D-56AD-372A-3364-08F38D9ABB44}"/>
              </a:ext>
            </a:extLst>
          </p:cNvPr>
          <p:cNvSpPr txBox="1"/>
          <p:nvPr/>
        </p:nvSpPr>
        <p:spPr>
          <a:xfrm>
            <a:off x="9869117" y="6325665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244883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7FDE97-95A2-26ED-A957-4BDF6085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Dovresenteret til Flaggfjellet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01A17F8-C2DB-06FE-45E6-530774DC4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6160"/>
              </p:ext>
            </p:extLst>
          </p:nvPr>
        </p:nvGraphicFramePr>
        <p:xfrm>
          <a:off x="1079501" y="1991481"/>
          <a:ext cx="3848099" cy="3628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34">
                  <a:extLst>
                    <a:ext uri="{9D8B030D-6E8A-4147-A177-3AD203B41FA5}">
                      <a16:colId xmlns:a16="http://schemas.microsoft.com/office/drawing/2014/main" val="3363376735"/>
                    </a:ext>
                  </a:extLst>
                </a:gridCol>
                <a:gridCol w="3086065">
                  <a:extLst>
                    <a:ext uri="{9D8B030D-6E8A-4147-A177-3AD203B41FA5}">
                      <a16:colId xmlns:a16="http://schemas.microsoft.com/office/drawing/2014/main" val="3075853453"/>
                    </a:ext>
                  </a:extLst>
                </a:gridCol>
              </a:tblGrid>
              <a:tr h="427869">
                <a:tc gridSpan="2">
                  <a:txBody>
                    <a:bodyPr/>
                    <a:lstStyle/>
                    <a:p>
                      <a:r>
                        <a:rPr lang="nb-NO" dirty="0"/>
                        <a:t>Tidsplan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456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nb-NO" dirty="0"/>
                        <a:t>06.55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Alle deltakere stiller opp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330634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nb-NO" dirty="0"/>
                        <a:t>07.20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Avmarsj fra Dovre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65050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nb-NO" dirty="0"/>
                        <a:t>07.30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Lørenskog veterankorps spiller på Flaggfjellet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49824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nb-NO" dirty="0"/>
                        <a:t>08.00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Arrangementet på Flaggfjellet starter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31209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nb-NO" dirty="0"/>
                        <a:t>08.30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Arrangementet avsluttes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5533458"/>
                  </a:ext>
                </a:extLst>
              </a:tr>
            </a:tbl>
          </a:graphicData>
        </a:graphic>
      </p:graphicFrame>
      <p:pic>
        <p:nvPicPr>
          <p:cNvPr id="8" name="Bilde 7" descr="Et bilde som inneholder tekst, kart, atlas&#10;&#10;KI-generert innhold kan være feil.">
            <a:extLst>
              <a:ext uri="{FF2B5EF4-FFF2-40B4-BE49-F238E27FC236}">
                <a16:creationId xmlns:a16="http://schemas.microsoft.com/office/drawing/2014/main" id="{22AB3774-544D-2B13-4268-6A984BF5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1991481"/>
            <a:ext cx="4269842" cy="353199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0A3EEF6-282D-6D53-0322-7865A0A49F3A}"/>
              </a:ext>
            </a:extLst>
          </p:cNvPr>
          <p:cNvSpPr txBox="1"/>
          <p:nvPr/>
        </p:nvSpPr>
        <p:spPr>
          <a:xfrm>
            <a:off x="6226008" y="5592660"/>
            <a:ext cx="459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Togrute: Ole Lians vei – Nordal </a:t>
            </a:r>
            <a:r>
              <a:rPr lang="nb-NO" dirty="0" err="1"/>
              <a:t>Griegsvei</a:t>
            </a:r>
            <a:r>
              <a:rPr lang="nb-NO" dirty="0"/>
              <a:t> – Marcus Thranesvei – Fjellhamarveien </a:t>
            </a:r>
          </a:p>
        </p:txBody>
      </p:sp>
    </p:spTree>
    <p:extLst>
      <p:ext uri="{BB962C8B-B14F-4D97-AF65-F5344CB8AC3E}">
        <p14:creationId xmlns:p14="http://schemas.microsoft.com/office/powerpoint/2010/main" val="398480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AD7BE5-629F-BA7C-4DC5-E090D022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Dovresenteret - oppstilling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07E729-4D52-BF29-E60C-CFAFD8ECDEA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2" y="1991481"/>
            <a:ext cx="5838658" cy="39040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Ordfører og 17. maiutvalget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Fjellhamar skoles flaggborg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Formannskapet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Lørenskog Musikkorps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Speidere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Lørenskog skolekorps AK+RK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Mannskoret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Lørenskog skolekorps juniorer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Damekoret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Lørenskog skolekorps Hovedkorpset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FA8035A-B201-5A25-FC1E-FAB69EE1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671" y="1790721"/>
            <a:ext cx="5148030" cy="37297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1092CD-89C7-EABF-C77B-0F0A428BE30A}"/>
              </a:ext>
            </a:extLst>
          </p:cNvPr>
          <p:cNvSpPr txBox="1"/>
          <p:nvPr/>
        </p:nvSpPr>
        <p:spPr>
          <a:xfrm>
            <a:off x="9220200" y="5021301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18083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90BE66-9BC7-5C02-1973-8857D22B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barnetogene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F5856815-8C33-1969-6F02-72AAA4CA1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354478"/>
              </p:ext>
            </p:extLst>
          </p:nvPr>
        </p:nvGraphicFramePr>
        <p:xfrm>
          <a:off x="1003301" y="1760220"/>
          <a:ext cx="5734384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575">
                  <a:extLst>
                    <a:ext uri="{9D8B030D-6E8A-4147-A177-3AD203B41FA5}">
                      <a16:colId xmlns:a16="http://schemas.microsoft.com/office/drawing/2014/main" val="497094809"/>
                    </a:ext>
                  </a:extLst>
                </a:gridCol>
                <a:gridCol w="4977809">
                  <a:extLst>
                    <a:ext uri="{9D8B030D-6E8A-4147-A177-3AD203B41FA5}">
                      <a16:colId xmlns:a16="http://schemas.microsoft.com/office/drawing/2014/main" val="2979850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b-NO" dirty="0"/>
                        <a:t>Tidsplan (ankomsttider for togene er et anslag)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27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09.30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Oppmøte Rådhusparken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98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Arrangementet starter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479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Avmarsj begge tog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23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</a:t>
                      </a:r>
                      <a:r>
                        <a:rPr lang="nb-NO" dirty="0" err="1"/>
                        <a:t>Luhr</a:t>
                      </a:r>
                      <a:r>
                        <a:rPr lang="nb-NO" dirty="0"/>
                        <a:t> skole (Østerdølene)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3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Fjellhamar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95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Rasta skole (LS hovedkorps)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35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Steinerskolen (</a:t>
                      </a:r>
                      <a:r>
                        <a:rPr lang="nb-NO" dirty="0" err="1"/>
                        <a:t>Steinerkorpset</a:t>
                      </a:r>
                      <a:r>
                        <a:rPr lang="nb-NO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96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Friskolen (går av ved Triaden)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68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Benterud skole (LS </a:t>
                      </a:r>
                      <a:r>
                        <a:rPr lang="nb-NO" dirty="0" err="1"/>
                        <a:t>aspikrutter</a:t>
                      </a:r>
                      <a:r>
                        <a:rPr lang="nb-NO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74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Finstad skole (LM)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49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Ankomst Åsen skole (LS juniorkorps)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5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Ankomst Solheim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171278"/>
                  </a:ext>
                </a:extLst>
              </a:tr>
            </a:tbl>
          </a:graphicData>
        </a:graphic>
      </p:graphicFrame>
      <p:pic>
        <p:nvPicPr>
          <p:cNvPr id="6" name="Bilde 5">
            <a:extLst>
              <a:ext uri="{FF2B5EF4-FFF2-40B4-BE49-F238E27FC236}">
                <a16:creationId xmlns:a16="http://schemas.microsoft.com/office/drawing/2014/main" id="{087D6A15-B4F3-10A2-86E6-A8654ECE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61" y="2146692"/>
            <a:ext cx="4318240" cy="287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3E99C62-7153-3D4E-2714-231667F9AAD4}"/>
              </a:ext>
            </a:extLst>
          </p:cNvPr>
          <p:cNvSpPr txBox="1"/>
          <p:nvPr/>
        </p:nvSpPr>
        <p:spPr>
          <a:xfrm>
            <a:off x="9512182" y="5176943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368635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42BBD8-7415-3C1C-6B55-79F730AA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korpsbesøk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FE19A850-3F1A-462F-5F70-FEF24DEA3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03024"/>
              </p:ext>
            </p:extLst>
          </p:nvPr>
        </p:nvGraphicFramePr>
        <p:xfrm>
          <a:off x="1021351" y="2501899"/>
          <a:ext cx="53159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981">
                  <a:extLst>
                    <a:ext uri="{9D8B030D-6E8A-4147-A177-3AD203B41FA5}">
                      <a16:colId xmlns:a16="http://schemas.microsoft.com/office/drawing/2014/main" val="2990556440"/>
                    </a:ext>
                  </a:extLst>
                </a:gridCol>
                <a:gridCol w="4559969">
                  <a:extLst>
                    <a:ext uri="{9D8B030D-6E8A-4147-A177-3AD203B41FA5}">
                      <a16:colId xmlns:a16="http://schemas.microsoft.com/office/drawing/2014/main" val="310000887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b-NO" dirty="0"/>
                        <a:t>Tidsplan (ankomsttider er et anslag)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088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12.30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Kops spiller på Fjellhamar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96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Lørenskog Musikkorps spiller på AHUS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6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Korps spiller på Solheim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33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13.10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Korps spiller på Kurland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758996"/>
                  </a:ext>
                </a:extLst>
              </a:tr>
            </a:tbl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69C898CE-A07A-1636-55A0-70C75428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93" y="1833940"/>
            <a:ext cx="4782843" cy="319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26D19D7-7CB9-7798-A94B-E3156C878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5103055"/>
            <a:ext cx="2243522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84AA3-64FE-FD94-1423-1386AC76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Oppstilling i rådhusparken + rekkefølge avmarsj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9AA05B-03F6-08B2-A0A8-17801B542ED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1" y="1889848"/>
            <a:ext cx="4425950" cy="4536352"/>
          </a:xfrm>
        </p:spPr>
        <p:txBody>
          <a:bodyPr/>
          <a:lstStyle/>
          <a:p>
            <a:pPr marL="0" indent="0" fontAlgn="base">
              <a:buNone/>
            </a:pPr>
            <a:r>
              <a:rPr lang="nb-NO" sz="1600" dirty="0"/>
              <a:t>Tog mot Skårersletta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Lørenskog skolekorps – hovedkorps 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Rasta skole 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Steinskolen voksenkorps</a:t>
            </a:r>
            <a:r>
              <a:rPr lang="en-US" sz="1600" dirty="0"/>
              <a:t>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Steinerskolen</a:t>
            </a:r>
            <a:r>
              <a:rPr lang="en-US" sz="1600" dirty="0"/>
              <a:t>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Friskolen</a:t>
            </a:r>
            <a:r>
              <a:rPr lang="en-US" sz="1600" dirty="0"/>
              <a:t>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Lørenskog skolekorps – </a:t>
            </a:r>
            <a:r>
              <a:rPr lang="nb-NO" sz="1600" dirty="0" err="1"/>
              <a:t>aspikrutter</a:t>
            </a:r>
            <a:r>
              <a:rPr lang="nb-NO" sz="1600" dirty="0"/>
              <a:t> 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Benterud skole</a:t>
            </a:r>
            <a:r>
              <a:rPr lang="en-US" sz="1600" dirty="0"/>
              <a:t>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Lørenskog musikkorps</a:t>
            </a:r>
            <a:r>
              <a:rPr lang="en-US" sz="1600" dirty="0"/>
              <a:t>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Finstad skole​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Lørenskog skolekorps – juniorkorps​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Åsen skole ​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nb-NO" sz="1600" dirty="0"/>
              <a:t>Solheim skole​</a:t>
            </a:r>
          </a:p>
          <a:p>
            <a:pPr marL="0" indent="0" fontAlgn="base">
              <a:buNone/>
            </a:pPr>
            <a:endParaRPr lang="nb-NO" sz="1600" dirty="0"/>
          </a:p>
          <a:p>
            <a:pPr marL="0" indent="0" fontAlgn="base">
              <a:buNone/>
            </a:pPr>
            <a:r>
              <a:rPr lang="nb-NO" sz="1600" dirty="0"/>
              <a:t>Tog mot Fjellhamar/Luhr: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nb-NO" sz="1600" dirty="0"/>
              <a:t>Østerdølene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nb-NO" sz="1600" dirty="0"/>
              <a:t>Luhr skole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nb-NO" sz="1600" dirty="0"/>
              <a:t>Fjellhamar skole</a:t>
            </a:r>
            <a:br>
              <a:rPr lang="nb-NO" dirty="0"/>
            </a:b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Et bilde som inneholder skjermbilde, tre, plante, kart&#10;&#10;KI-generert innhold kan være feil.">
            <a:extLst>
              <a:ext uri="{FF2B5EF4-FFF2-40B4-BE49-F238E27FC236}">
                <a16:creationId xmlns:a16="http://schemas.microsoft.com/office/drawing/2014/main" id="{5E888756-B0E7-400A-B7E0-18E9FA973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82" y="1718930"/>
            <a:ext cx="6305143" cy="40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7EBEF-5104-06A8-28AF-4B800915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Togrute mot Skåresletta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53635FF-A480-8AE7-D2BB-4578926E0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614791"/>
            <a:ext cx="4184847" cy="467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373F7BD-392A-32FF-4DC4-3C932A96151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0" y="2220048"/>
            <a:ext cx="5499100" cy="2447371"/>
          </a:xfrm>
        </p:spPr>
        <p:txBody>
          <a:bodyPr/>
          <a:lstStyle/>
          <a:p>
            <a:r>
              <a:rPr lang="nb-NO" dirty="0"/>
              <a:t>Rasta skole</a:t>
            </a:r>
          </a:p>
          <a:p>
            <a:r>
              <a:rPr lang="nb-NO" dirty="0"/>
              <a:t>Steinerskolen</a:t>
            </a:r>
          </a:p>
          <a:p>
            <a:r>
              <a:rPr lang="nb-NO" dirty="0"/>
              <a:t>Friskolen</a:t>
            </a:r>
          </a:p>
          <a:p>
            <a:r>
              <a:rPr lang="nb-NO" dirty="0"/>
              <a:t>Benterud skole</a:t>
            </a:r>
          </a:p>
          <a:p>
            <a:r>
              <a:rPr lang="nb-NO" dirty="0"/>
              <a:t>Finstad skole</a:t>
            </a:r>
          </a:p>
          <a:p>
            <a:r>
              <a:rPr lang="nb-NO" dirty="0"/>
              <a:t>Åsen skole</a:t>
            </a:r>
          </a:p>
          <a:p>
            <a:r>
              <a:rPr lang="nb-NO" dirty="0"/>
              <a:t>Solheim skole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384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54700C-4C89-47ED-7AE8-BF1F8693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Togrute mot Fjellhamar/Luhr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D205C8-FEA1-134A-FDD4-1641F8C1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634247"/>
            <a:ext cx="4341079" cy="4163438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A49972-99DE-1604-B45C-9851EFD8F7E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0" y="2220048"/>
            <a:ext cx="5499100" cy="2447371"/>
          </a:xfrm>
        </p:spPr>
        <p:txBody>
          <a:bodyPr/>
          <a:lstStyle/>
          <a:p>
            <a:r>
              <a:rPr lang="nb-NO" dirty="0"/>
              <a:t>Luhr skole</a:t>
            </a:r>
          </a:p>
          <a:p>
            <a:r>
              <a:rPr lang="nb-NO" dirty="0"/>
              <a:t>Fjellhamar skole</a:t>
            </a:r>
          </a:p>
        </p:txBody>
      </p:sp>
    </p:spTree>
    <p:extLst>
      <p:ext uri="{BB962C8B-B14F-4D97-AF65-F5344CB8AC3E}">
        <p14:creationId xmlns:p14="http://schemas.microsoft.com/office/powerpoint/2010/main" val="180309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6B155A-8F4E-7D88-6BEA-4F9A0531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Calibri Light"/>
                <a:cs typeface="Calibri Light"/>
              </a:rPr>
              <a:t>Oppgaver skolekontakter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CCE31D-692C-FFA9-E3C0-EFC9F7665CE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6118968" cy="342199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b-NO" dirty="0">
                <a:ea typeface="Calibri"/>
                <a:cs typeface="Calibri"/>
              </a:rPr>
              <a:t>Øve på oppstilling og marsjering</a:t>
            </a:r>
            <a:br>
              <a:rPr lang="nb-NO" dirty="0">
                <a:ea typeface="Calibri"/>
                <a:cs typeface="Calibri"/>
              </a:rPr>
            </a:br>
            <a:endParaRPr lang="nb-NO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12. mai – befaring i Rådhusparken: </a:t>
            </a:r>
          </a:p>
          <a:p>
            <a:pPr lvl="1"/>
            <a:r>
              <a:rPr lang="nb-NO" dirty="0">
                <a:ea typeface="Calibri"/>
                <a:cs typeface="Calibri"/>
              </a:rPr>
              <a:t>Møte opp tirsdag 12. mai kl.1600</a:t>
            </a:r>
          </a:p>
          <a:p>
            <a:pPr lvl="1"/>
            <a:r>
              <a:rPr lang="nb-NO" dirty="0">
                <a:ea typeface="Calibri"/>
                <a:cs typeface="Calibri"/>
              </a:rPr>
              <a:t>Sjekke opp antall ledsager- og toglederskilt i forkant</a:t>
            </a:r>
            <a:br>
              <a:rPr lang="nb-NO" dirty="0">
                <a:ea typeface="Calibri"/>
                <a:cs typeface="Calibri"/>
              </a:rPr>
            </a:br>
            <a:endParaRPr lang="nb-NO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17. mai:</a:t>
            </a:r>
          </a:p>
          <a:p>
            <a:pPr lvl="1"/>
            <a:r>
              <a:rPr lang="nb-NO" dirty="0">
                <a:ea typeface="Calibri"/>
                <a:cs typeface="Calibri"/>
              </a:rPr>
              <a:t>Sørge for at din skole står riktig</a:t>
            </a:r>
          </a:p>
          <a:p>
            <a:pPr lvl="1"/>
            <a:r>
              <a:rPr lang="nb-NO" dirty="0">
                <a:ea typeface="Calibri"/>
                <a:cs typeface="Calibri"/>
              </a:rPr>
              <a:t>Sørge for et ryddig område </a:t>
            </a:r>
          </a:p>
          <a:p>
            <a:pPr lvl="1"/>
            <a:r>
              <a:rPr lang="nb-NO" dirty="0">
                <a:ea typeface="Calibri"/>
                <a:cs typeface="Calibri"/>
              </a:rPr>
              <a:t>Kjenne godt til hvordan logistikken ut av parken vil foregå</a:t>
            </a:r>
          </a:p>
          <a:p>
            <a:pPr lvl="1"/>
            <a:r>
              <a:rPr lang="nb-NO" dirty="0">
                <a:ea typeface="Calibri"/>
                <a:cs typeface="Calibri"/>
              </a:rPr>
              <a:t>Kjenne til hvor deres tog skal flettes inn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F77D15F-502E-993A-1907-11EAE887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33" y="1718002"/>
            <a:ext cx="3800568" cy="342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B245902-17FA-82D6-DF42-D999F72BA84E}"/>
              </a:ext>
            </a:extLst>
          </p:cNvPr>
          <p:cNvSpPr txBox="1"/>
          <p:nvPr/>
        </p:nvSpPr>
        <p:spPr>
          <a:xfrm>
            <a:off x="9470282" y="5255623"/>
            <a:ext cx="224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Farid Dino Omer/Lørenskog kommune</a:t>
            </a:r>
          </a:p>
        </p:txBody>
      </p:sp>
    </p:spTree>
    <p:extLst>
      <p:ext uri="{BB962C8B-B14F-4D97-AF65-F5344CB8AC3E}">
        <p14:creationId xmlns:p14="http://schemas.microsoft.com/office/powerpoint/2010/main" val="163137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ørenskog">
      <a:dk1>
        <a:sysClr val="windowText" lastClr="000000"/>
      </a:dk1>
      <a:lt1>
        <a:sysClr val="window" lastClr="FFFFFF"/>
      </a:lt1>
      <a:dk2>
        <a:srgbClr val="004D42"/>
      </a:dk2>
      <a:lt2>
        <a:srgbClr val="80B24F"/>
      </a:lt2>
      <a:accent1>
        <a:srgbClr val="3F8C7B"/>
      </a:accent1>
      <a:accent2>
        <a:srgbClr val="009640"/>
      </a:accent2>
      <a:accent3>
        <a:srgbClr val="1C7390"/>
      </a:accent3>
      <a:accent4>
        <a:srgbClr val="B70B63"/>
      </a:accent4>
      <a:accent5>
        <a:srgbClr val="C0371D"/>
      </a:accent5>
      <a:accent6>
        <a:srgbClr val="E09B2A"/>
      </a:accent6>
      <a:hlink>
        <a:srgbClr val="0563C1"/>
      </a:hlink>
      <a:folHlink>
        <a:srgbClr val="954F72"/>
      </a:folHlink>
    </a:clrScheme>
    <a:fontScheme name="Custom 4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B888C98-6757-7948-BC64-027196992FA7}" vid="{9457AD12-7B8C-674B-8BED-703747BDBFC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c73226-1c03-42ec-9e62-afc7314f681e">
      <Terms xmlns="http://schemas.microsoft.com/office/infopath/2007/PartnerControls"/>
    </lcf76f155ced4ddcb4097134ff3c332f>
    <TaxCatchAll xmlns="ccfdbb1b-dd6c-49d5-970b-035c841a7c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8516E929222A4F8720A210A8C14493" ma:contentTypeVersion="16" ma:contentTypeDescription="Opprett et nytt dokument." ma:contentTypeScope="" ma:versionID="858533907d644672512876ca89677a2f">
  <xsd:schema xmlns:xsd="http://www.w3.org/2001/XMLSchema" xmlns:xs="http://www.w3.org/2001/XMLSchema" xmlns:p="http://schemas.microsoft.com/office/2006/metadata/properties" xmlns:ns2="6bc73226-1c03-42ec-9e62-afc7314f681e" xmlns:ns3="ccfdbb1b-dd6c-49d5-970b-035c841a7c30" targetNamespace="http://schemas.microsoft.com/office/2006/metadata/properties" ma:root="true" ma:fieldsID="13fa0df316d94b1887d55707ec933b73" ns2:_="" ns3:_="">
    <xsd:import namespace="6bc73226-1c03-42ec-9e62-afc7314f681e"/>
    <xsd:import namespace="ccfdbb1b-dd6c-49d5-970b-035c841a7c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73226-1c03-42ec-9e62-afc7314f68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b11e50e7-da05-47c5-86ac-738b8efbdd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dbb1b-dd6c-49d5-970b-035c841a7c3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87f838-5d96-478c-bd9e-0d2b893440ad}" ma:internalName="TaxCatchAll" ma:showField="CatchAllData" ma:web="ccfdbb1b-dd6c-49d5-970b-035c841a7c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9CB46E-3CD8-48D2-B93E-F6ECC5163511}">
  <ds:schemaRefs>
    <ds:schemaRef ds:uri="ccfdbb1b-dd6c-49d5-970b-035c841a7c30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6bc73226-1c03-42ec-9e62-afc7314f681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D2439CC-9ADC-4724-BAFF-4C21125FA9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AD2327-9793-4A9C-A737-AC0001479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c73226-1c03-42ec-9e62-afc7314f681e"/>
    <ds:schemaRef ds:uri="ccfdbb1b-dd6c-49d5-970b-035c841a7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Presentasjons-mal PowerPoint gul</Template>
  <TotalTime>97</TotalTime>
  <Words>583</Words>
  <Application>Microsoft Office PowerPoint</Application>
  <PresentationFormat>Widescreen</PresentationFormat>
  <Paragraphs>144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5" baseType="lpstr">
      <vt:lpstr>Office-tema</vt:lpstr>
      <vt:lpstr>Barnetogene i Lørenskog 17. mai 2026</vt:lpstr>
      <vt:lpstr>Dovresenteret til Flaggfjellet</vt:lpstr>
      <vt:lpstr>Dovresenteret - oppstilling</vt:lpstr>
      <vt:lpstr>Tidsplan barnetogene</vt:lpstr>
      <vt:lpstr>Tidsplan korpsbesøk</vt:lpstr>
      <vt:lpstr>Oppstilling i rådhusparken + rekkefølge avmarsj</vt:lpstr>
      <vt:lpstr>Togrute mot Skåresletta</vt:lpstr>
      <vt:lpstr>Togrute mot Fjellhamar/Luhr</vt:lpstr>
      <vt:lpstr>Oppgaver skolekontakter</vt:lpstr>
      <vt:lpstr>Oppgaver togleder</vt:lpstr>
      <vt:lpstr>Oppgaver ledsager</vt:lpstr>
      <vt:lpstr>Retningslinjer for barnetoget</vt:lpstr>
      <vt:lpstr>Sikkerhet</vt:lpstr>
      <vt:lpstr>Kontakt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Jørn Mathisen</dc:creator>
  <cp:lastModifiedBy>Jørn Mathisen</cp:lastModifiedBy>
  <cp:revision>32</cp:revision>
  <dcterms:created xsi:type="dcterms:W3CDTF">2026-02-05T11:48:01Z</dcterms:created>
  <dcterms:modified xsi:type="dcterms:W3CDTF">2026-02-27T13:10:35Z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0x010100EB8516E929222A4F8720A210A8C14493</vt:lpwstr>
  </property>
  <property fmtid="{D5CDD505-2E9C-101B-9397-08002B2CF9AE}" pid="3" name="MSIP_Label_aec83a70-3e70-4039-89c4-f10f9f0e1a5f_Enabled">
    <vt:lpwstr>true</vt:lpwstr>
  </property>
  <property fmtid="{D5CDD505-2E9C-101B-9397-08002B2CF9AE}" pid="4" name="MSIP_Label_aec83a70-3e70-4039-89c4-f10f9f0e1a5f_SetDate">
    <vt:lpwstr>2026-02-05T12:42:50Z</vt:lpwstr>
  </property>
  <property fmtid="{D5CDD505-2E9C-101B-9397-08002B2CF9AE}" pid="5" name="MSIP_Label_aec83a70-3e70-4039-89c4-f10f9f0e1a5f_Method">
    <vt:lpwstr>Privileged</vt:lpwstr>
  </property>
  <property fmtid="{D5CDD505-2E9C-101B-9397-08002B2CF9AE}" pid="6" name="MSIP_Label_aec83a70-3e70-4039-89c4-f10f9f0e1a5f_Name">
    <vt:lpwstr>Offentlig</vt:lpwstr>
  </property>
  <property fmtid="{D5CDD505-2E9C-101B-9397-08002B2CF9AE}" pid="7" name="MSIP_Label_aec83a70-3e70-4039-89c4-f10f9f0e1a5f_SiteId">
    <vt:lpwstr>f3439993-903c-42c4-b7e6-c28e99032f08</vt:lpwstr>
  </property>
  <property fmtid="{D5CDD505-2E9C-101B-9397-08002B2CF9AE}" pid="8" name="MSIP_Label_aec83a70-3e70-4039-89c4-f10f9f0e1a5f_ActionId">
    <vt:lpwstr>d021692f-5e51-4801-b18b-29f5a3248c06</vt:lpwstr>
  </property>
  <property fmtid="{D5CDD505-2E9C-101B-9397-08002B2CF9AE}" pid="9" name="MSIP_Label_aec83a70-3e70-4039-89c4-f10f9f0e1a5f_ContentBits">
    <vt:lpwstr>0</vt:lpwstr>
  </property>
  <property fmtid="{D5CDD505-2E9C-101B-9397-08002B2CF9AE}" pid="10" name="MSIP_Label_aec83a70-3e70-4039-89c4-f10f9f0e1a5f_Tag">
    <vt:lpwstr>10, 0, 1, 1</vt:lpwstr>
  </property>
  <property fmtid="{D5CDD505-2E9C-101B-9397-08002B2CF9AE}" pid="11" name="MediaServiceImageTags">
    <vt:lpwstr/>
  </property>
</Properties>
</file>